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Krona One"/>
      <p:regular r:id="rId20"/>
    </p:embeddedFont>
    <p:embeddedFont>
      <p:font typeface="Bebas Neue"/>
      <p:regular r:id="rId21"/>
    </p:embeddedFont>
    <p:embeddedFont>
      <p:font typeface="Questrial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ronaOne-regular.fntdata"/><Relationship Id="rId22" Type="http://schemas.openxmlformats.org/officeDocument/2006/relationships/font" Target="fonts/Questrial-regular.fntdata"/><Relationship Id="rId21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75021aea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75021aea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d6654dff87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d6654dff87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75021aea6e_0_3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75021aea6e_0_3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75021aea6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75021aea6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c402085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c402085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c40208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c40208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75021aea6e_0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75021aea6e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75021aea6e_0_3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75021aea6e_0_3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75021aea6e_0_3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75021aea6e_0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75021aea6e_0_4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75021aea6e_0_4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5021aea6e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5021aea6e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75021aea6e_0_4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75021aea6e_0_4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1bc641a7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1bc641a7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207425" y="1712702"/>
            <a:ext cx="52218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713425" y="561412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713425" y="2603588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hasCustomPrompt="1" type="title"/>
          </p:nvPr>
        </p:nvSpPr>
        <p:spPr>
          <a:xfrm>
            <a:off x="1734150" y="2010313"/>
            <a:ext cx="5675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1734150" y="3540088"/>
            <a:ext cx="5675700" cy="456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8137946" y="3544231"/>
            <a:ext cx="588900" cy="1352425"/>
            <a:chOff x="8137946" y="3544231"/>
            <a:chExt cx="588900" cy="1352425"/>
          </a:xfrm>
        </p:grpSpPr>
        <p:sp>
          <p:nvSpPr>
            <p:cNvPr id="150" name="Google Shape;150;p11"/>
            <p:cNvSpPr/>
            <p:nvPr/>
          </p:nvSpPr>
          <p:spPr>
            <a:xfrm rot="5400000">
              <a:off x="8144246" y="35379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5400000">
              <a:off x="8144246" y="43140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1"/>
          <p:cNvGrpSpPr/>
          <p:nvPr/>
        </p:nvGrpSpPr>
        <p:grpSpPr>
          <a:xfrm rot="-5400000">
            <a:off x="7706790" y="2456700"/>
            <a:ext cx="1451205" cy="464442"/>
            <a:chOff x="314175" y="260575"/>
            <a:chExt cx="1598244" cy="511500"/>
          </a:xfrm>
        </p:grpSpPr>
        <p:sp>
          <p:nvSpPr>
            <p:cNvPr id="153" name="Google Shape;153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" name="Google Shape;161;p11"/>
          <p:cNvCxnSpPr/>
          <p:nvPr/>
        </p:nvCxnSpPr>
        <p:spPr>
          <a:xfrm>
            <a:off x="417150" y="6156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11"/>
          <p:cNvGrpSpPr/>
          <p:nvPr/>
        </p:nvGrpSpPr>
        <p:grpSpPr>
          <a:xfrm>
            <a:off x="645746" y="954394"/>
            <a:ext cx="588900" cy="1352425"/>
            <a:chOff x="645746" y="954394"/>
            <a:chExt cx="588900" cy="1352425"/>
          </a:xfrm>
        </p:grpSpPr>
        <p:sp>
          <p:nvSpPr>
            <p:cNvPr id="163" name="Google Shape;163;p11"/>
            <p:cNvSpPr/>
            <p:nvPr/>
          </p:nvSpPr>
          <p:spPr>
            <a:xfrm rot="-5400000">
              <a:off x="652046" y="172421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-5400000">
              <a:off x="652046" y="94809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 rot="5400000">
            <a:off x="214597" y="2929907"/>
            <a:ext cx="1451205" cy="464442"/>
            <a:chOff x="314175" y="260575"/>
            <a:chExt cx="1598244" cy="511500"/>
          </a:xfrm>
        </p:grpSpPr>
        <p:sp>
          <p:nvSpPr>
            <p:cNvPr id="166" name="Google Shape;166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hasCustomPrompt="1" type="title"/>
          </p:nvPr>
        </p:nvSpPr>
        <p:spPr>
          <a:xfrm>
            <a:off x="1184425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" type="subTitle"/>
          </p:nvPr>
        </p:nvSpPr>
        <p:spPr>
          <a:xfrm>
            <a:off x="118442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3521550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3" type="subTitle"/>
          </p:nvPr>
        </p:nvSpPr>
        <p:spPr>
          <a:xfrm>
            <a:off x="3521550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4" type="title"/>
          </p:nvPr>
        </p:nvSpPr>
        <p:spPr>
          <a:xfrm>
            <a:off x="5858676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5" type="subTitle"/>
          </p:nvPr>
        </p:nvSpPr>
        <p:spPr>
          <a:xfrm>
            <a:off x="585867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6" type="title"/>
          </p:nvPr>
        </p:nvSpPr>
        <p:spPr>
          <a:xfrm>
            <a:off x="1184425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7" type="subTitle"/>
          </p:nvPr>
        </p:nvSpPr>
        <p:spPr>
          <a:xfrm>
            <a:off x="118442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8" type="title"/>
          </p:nvPr>
        </p:nvSpPr>
        <p:spPr>
          <a:xfrm>
            <a:off x="3521550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9" type="subTitle"/>
          </p:nvPr>
        </p:nvSpPr>
        <p:spPr>
          <a:xfrm>
            <a:off x="3521550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13" type="title"/>
          </p:nvPr>
        </p:nvSpPr>
        <p:spPr>
          <a:xfrm>
            <a:off x="5858676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4" type="subTitle"/>
          </p:nvPr>
        </p:nvSpPr>
        <p:spPr>
          <a:xfrm>
            <a:off x="585867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16" type="subTitle"/>
          </p:nvPr>
        </p:nvSpPr>
        <p:spPr>
          <a:xfrm>
            <a:off x="1180025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7" type="subTitle"/>
          </p:nvPr>
        </p:nvSpPr>
        <p:spPr>
          <a:xfrm>
            <a:off x="3521563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8" type="subTitle"/>
          </p:nvPr>
        </p:nvSpPr>
        <p:spPr>
          <a:xfrm>
            <a:off x="5863100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9" type="subTitle"/>
          </p:nvPr>
        </p:nvSpPr>
        <p:spPr>
          <a:xfrm>
            <a:off x="1180025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20" type="subTitle"/>
          </p:nvPr>
        </p:nvSpPr>
        <p:spPr>
          <a:xfrm>
            <a:off x="3521563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21" type="subTitle"/>
          </p:nvPr>
        </p:nvSpPr>
        <p:spPr>
          <a:xfrm>
            <a:off x="5863100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95" name="Google Shape;195;p13"/>
          <p:cNvGrpSpPr/>
          <p:nvPr/>
        </p:nvGrpSpPr>
        <p:grpSpPr>
          <a:xfrm rot="5400000">
            <a:off x="-304821" y="2011714"/>
            <a:ext cx="1451205" cy="464442"/>
            <a:chOff x="314175" y="260575"/>
            <a:chExt cx="1598244" cy="511500"/>
          </a:xfrm>
        </p:grpSpPr>
        <p:sp>
          <p:nvSpPr>
            <p:cNvPr id="196" name="Google Shape;196;p1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3"/>
          <p:cNvGrpSpPr/>
          <p:nvPr/>
        </p:nvGrpSpPr>
        <p:grpSpPr>
          <a:xfrm>
            <a:off x="8379139" y="3615241"/>
            <a:ext cx="576300" cy="1262750"/>
            <a:chOff x="8379139" y="3615241"/>
            <a:chExt cx="576300" cy="1262750"/>
          </a:xfrm>
        </p:grpSpPr>
        <p:sp>
          <p:nvSpPr>
            <p:cNvPr id="205" name="Google Shape;205;p13"/>
            <p:cNvSpPr/>
            <p:nvPr/>
          </p:nvSpPr>
          <p:spPr>
            <a:xfrm>
              <a:off x="8379139" y="4289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379139" y="36152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 flipH="1">
            <a:off x="180840" y="4529102"/>
            <a:ext cx="1451205" cy="464442"/>
            <a:chOff x="314175" y="260575"/>
            <a:chExt cx="1598244" cy="511500"/>
          </a:xfrm>
        </p:grpSpPr>
        <p:sp>
          <p:nvSpPr>
            <p:cNvPr id="210" name="Google Shape;210;p1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 flipH="1">
            <a:off x="1825435" y="4466879"/>
            <a:ext cx="1293588" cy="588900"/>
            <a:chOff x="6055578" y="4466879"/>
            <a:chExt cx="1293588" cy="588900"/>
          </a:xfrm>
        </p:grpSpPr>
        <p:sp>
          <p:nvSpPr>
            <p:cNvPr id="219" name="Google Shape;219;p14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 flipH="1">
            <a:off x="8493660" y="1961129"/>
            <a:ext cx="576300" cy="1301075"/>
            <a:chOff x="180840" y="1961129"/>
            <a:chExt cx="576300" cy="1301075"/>
          </a:xfrm>
        </p:grpSpPr>
        <p:sp>
          <p:nvSpPr>
            <p:cNvPr id="222" name="Google Shape;222;p14"/>
            <p:cNvSpPr/>
            <p:nvPr/>
          </p:nvSpPr>
          <p:spPr>
            <a:xfrm>
              <a:off x="1808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808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 rot="-5400000">
            <a:off x="80351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1458150" y="3684650"/>
            <a:ext cx="622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15"/>
          <p:cNvSpPr txBox="1"/>
          <p:nvPr>
            <p:ph idx="1" type="subTitle"/>
          </p:nvPr>
        </p:nvSpPr>
        <p:spPr>
          <a:xfrm>
            <a:off x="1458150" y="2158022"/>
            <a:ext cx="6227700" cy="13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1" type="subTitle"/>
          </p:nvPr>
        </p:nvSpPr>
        <p:spPr>
          <a:xfrm>
            <a:off x="811100" y="2237750"/>
            <a:ext cx="31854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16"/>
          <p:cNvSpPr/>
          <p:nvPr>
            <p:ph idx="2" type="pic"/>
          </p:nvPr>
        </p:nvSpPr>
        <p:spPr>
          <a:xfrm>
            <a:off x="4402675" y="1553300"/>
            <a:ext cx="3738900" cy="3055200"/>
          </a:xfrm>
          <a:prstGeom prst="roundRect">
            <a:avLst>
              <a:gd fmla="val 10527" name="adj"/>
            </a:avLst>
          </a:prstGeom>
          <a:noFill/>
          <a:ln>
            <a:noFill/>
          </a:ln>
        </p:spPr>
      </p:sp>
      <p:grpSp>
        <p:nvGrpSpPr>
          <p:cNvPr id="232" name="Google Shape;232;p16"/>
          <p:cNvGrpSpPr/>
          <p:nvPr/>
        </p:nvGrpSpPr>
        <p:grpSpPr>
          <a:xfrm rot="5400000">
            <a:off x="8000506" y="4000703"/>
            <a:ext cx="1451205" cy="464442"/>
            <a:chOff x="314175" y="260575"/>
            <a:chExt cx="1598244" cy="511500"/>
          </a:xfrm>
        </p:grpSpPr>
        <p:sp>
          <p:nvSpPr>
            <p:cNvPr id="233" name="Google Shape;233;p1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0000" y="1533475"/>
            <a:ext cx="77040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4" name="Google Shape;244;p17"/>
          <p:cNvGrpSpPr/>
          <p:nvPr/>
        </p:nvGrpSpPr>
        <p:grpSpPr>
          <a:xfrm rot="5400000">
            <a:off x="-304941" y="3136800"/>
            <a:ext cx="1451205" cy="464442"/>
            <a:chOff x="314175" y="260575"/>
            <a:chExt cx="1598244" cy="511500"/>
          </a:xfrm>
        </p:grpSpPr>
        <p:sp>
          <p:nvSpPr>
            <p:cNvPr id="245" name="Google Shape;245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26206" y="1156441"/>
            <a:ext cx="588900" cy="1293588"/>
            <a:chOff x="126206" y="1156441"/>
            <a:chExt cx="588900" cy="1293588"/>
          </a:xfrm>
        </p:grpSpPr>
        <p:sp>
          <p:nvSpPr>
            <p:cNvPr id="254" name="Google Shape;254;p17"/>
            <p:cNvSpPr/>
            <p:nvPr/>
          </p:nvSpPr>
          <p:spPr>
            <a:xfrm rot="5400000">
              <a:off x="132506" y="11501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 rot="5400000">
              <a:off x="132506" y="18674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7"/>
          <p:cNvSpPr/>
          <p:nvPr/>
        </p:nvSpPr>
        <p:spPr>
          <a:xfrm rot="5400000">
            <a:off x="132506" y="438789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rot="-5400000">
            <a:off x="7903735" y="2831241"/>
            <a:ext cx="1451205" cy="464442"/>
            <a:chOff x="314175" y="260575"/>
            <a:chExt cx="1598244" cy="511500"/>
          </a:xfrm>
        </p:grpSpPr>
        <p:sp>
          <p:nvSpPr>
            <p:cNvPr id="258" name="Google Shape;258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7"/>
          <p:cNvSpPr/>
          <p:nvPr/>
        </p:nvSpPr>
        <p:spPr>
          <a:xfrm rot="-5400000">
            <a:off x="8341194" y="39761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8334894" y="850904"/>
            <a:ext cx="588900" cy="1293588"/>
            <a:chOff x="8334894" y="850904"/>
            <a:chExt cx="588900" cy="1293588"/>
          </a:xfrm>
        </p:grpSpPr>
        <p:sp>
          <p:nvSpPr>
            <p:cNvPr id="268" name="Google Shape;268;p17"/>
            <p:cNvSpPr/>
            <p:nvPr/>
          </p:nvSpPr>
          <p:spPr>
            <a:xfrm rot="-5400000">
              <a:off x="8341194" y="15618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rot="-5400000">
              <a:off x="8341194" y="8446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idx="1" type="subTitle"/>
          </p:nvPr>
        </p:nvSpPr>
        <p:spPr>
          <a:xfrm>
            <a:off x="886888" y="25652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886900" y="1855413"/>
            <a:ext cx="3382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8"/>
          <p:cNvSpPr/>
          <p:nvPr>
            <p:ph idx="2" type="pic"/>
          </p:nvPr>
        </p:nvSpPr>
        <p:spPr>
          <a:xfrm>
            <a:off x="4530225" y="1630425"/>
            <a:ext cx="3001500" cy="28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4" name="Google Shape;274;p18"/>
          <p:cNvGrpSpPr/>
          <p:nvPr/>
        </p:nvGrpSpPr>
        <p:grpSpPr>
          <a:xfrm>
            <a:off x="8444014" y="3405016"/>
            <a:ext cx="576300" cy="1262750"/>
            <a:chOff x="8444014" y="3405016"/>
            <a:chExt cx="576300" cy="1262750"/>
          </a:xfrm>
        </p:grpSpPr>
        <p:sp>
          <p:nvSpPr>
            <p:cNvPr id="275" name="Google Shape;275;p18"/>
            <p:cNvSpPr/>
            <p:nvPr/>
          </p:nvSpPr>
          <p:spPr>
            <a:xfrm>
              <a:off x="8444014" y="40788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8444014" y="34050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 rot="5400000">
            <a:off x="8006579" y="2230839"/>
            <a:ext cx="1451205" cy="464442"/>
            <a:chOff x="314175" y="260575"/>
            <a:chExt cx="1598244" cy="511500"/>
          </a:xfrm>
        </p:grpSpPr>
        <p:sp>
          <p:nvSpPr>
            <p:cNvPr id="278" name="Google Shape;278;p1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843701" y="130189"/>
            <a:ext cx="1301075" cy="576300"/>
            <a:chOff x="1843701" y="130189"/>
            <a:chExt cx="1301075" cy="576300"/>
          </a:xfrm>
        </p:grpSpPr>
        <p:sp>
          <p:nvSpPr>
            <p:cNvPr id="287" name="Google Shape;287;p18"/>
            <p:cNvSpPr/>
            <p:nvPr/>
          </p:nvSpPr>
          <p:spPr>
            <a:xfrm rot="5400000">
              <a:off x="1850001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 rot="5400000">
              <a:off x="2562176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8"/>
          <p:cNvSpPr/>
          <p:nvPr/>
        </p:nvSpPr>
        <p:spPr>
          <a:xfrm flipH="1" rot="10800000">
            <a:off x="188555" y="186149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idx="1" type="subTitle"/>
          </p:nvPr>
        </p:nvSpPr>
        <p:spPr>
          <a:xfrm>
            <a:off x="4892625" y="2801050"/>
            <a:ext cx="2757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4892625" y="1835800"/>
            <a:ext cx="27579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19"/>
          <p:cNvGrpSpPr/>
          <p:nvPr/>
        </p:nvGrpSpPr>
        <p:grpSpPr>
          <a:xfrm>
            <a:off x="6081293" y="4413787"/>
            <a:ext cx="1262750" cy="576300"/>
            <a:chOff x="1926443" y="4147587"/>
            <a:chExt cx="1262750" cy="576300"/>
          </a:xfrm>
        </p:grpSpPr>
        <p:sp>
          <p:nvSpPr>
            <p:cNvPr id="294" name="Google Shape;294;p19"/>
            <p:cNvSpPr/>
            <p:nvPr/>
          </p:nvSpPr>
          <p:spPr>
            <a:xfrm rot="-5400000">
              <a:off x="260659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 rot="-5400000">
              <a:off x="193274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429010" y="4469698"/>
            <a:ext cx="1451205" cy="464442"/>
            <a:chOff x="314175" y="260575"/>
            <a:chExt cx="1598244" cy="511500"/>
          </a:xfrm>
        </p:grpSpPr>
        <p:sp>
          <p:nvSpPr>
            <p:cNvPr id="297" name="Google Shape;297;p1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 flipH="1">
            <a:off x="4572005" y="4469725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" type="subTitle"/>
          </p:nvPr>
        </p:nvSpPr>
        <p:spPr>
          <a:xfrm>
            <a:off x="914350" y="195397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914350" y="1334925"/>
            <a:ext cx="43779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0"/>
          <p:cNvSpPr/>
          <p:nvPr>
            <p:ph idx="2" type="pic"/>
          </p:nvPr>
        </p:nvSpPr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2544851" y="452870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rot="10800000">
            <a:off x="5363977" y="4528678"/>
            <a:ext cx="1451205" cy="464442"/>
            <a:chOff x="314175" y="260575"/>
            <a:chExt cx="1598244" cy="511500"/>
          </a:xfrm>
        </p:grpSpPr>
        <p:sp>
          <p:nvSpPr>
            <p:cNvPr id="312" name="Google Shape;312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965098" y="4472756"/>
            <a:ext cx="1262750" cy="576300"/>
            <a:chOff x="6965098" y="4472756"/>
            <a:chExt cx="1262750" cy="576300"/>
          </a:xfrm>
        </p:grpSpPr>
        <p:sp>
          <p:nvSpPr>
            <p:cNvPr id="321" name="Google Shape;321;p20"/>
            <p:cNvSpPr/>
            <p:nvPr/>
          </p:nvSpPr>
          <p:spPr>
            <a:xfrm rot="5400000">
              <a:off x="697139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5400000">
              <a:off x="764524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0"/>
          <p:cNvSpPr/>
          <p:nvPr/>
        </p:nvSpPr>
        <p:spPr>
          <a:xfrm flipH="1">
            <a:off x="3798757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2706077" y="4620838"/>
            <a:ext cx="753925" cy="280125"/>
            <a:chOff x="2706077" y="4620838"/>
            <a:chExt cx="753925" cy="280125"/>
          </a:xfrm>
        </p:grpSpPr>
        <p:grpSp>
          <p:nvGrpSpPr>
            <p:cNvPr id="325" name="Google Shape;325;p20"/>
            <p:cNvGrpSpPr/>
            <p:nvPr/>
          </p:nvGrpSpPr>
          <p:grpSpPr>
            <a:xfrm>
              <a:off x="3139677" y="4642538"/>
              <a:ext cx="320325" cy="258425"/>
              <a:chOff x="5685675" y="4086000"/>
              <a:chExt cx="320325" cy="258425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20"/>
            <p:cNvGrpSpPr/>
            <p:nvPr/>
          </p:nvGrpSpPr>
          <p:grpSpPr>
            <a:xfrm>
              <a:off x="2706077" y="4620838"/>
              <a:ext cx="266150" cy="280125"/>
              <a:chOff x="5100425" y="4064300"/>
              <a:chExt cx="266150" cy="280125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" name="Google Shape;335;p20"/>
          <p:cNvGrpSpPr/>
          <p:nvPr/>
        </p:nvGrpSpPr>
        <p:grpSpPr>
          <a:xfrm rot="10800000">
            <a:off x="916152" y="4528678"/>
            <a:ext cx="1451205" cy="464442"/>
            <a:chOff x="314175" y="260575"/>
            <a:chExt cx="1598244" cy="511500"/>
          </a:xfrm>
        </p:grpSpPr>
        <p:sp>
          <p:nvSpPr>
            <p:cNvPr id="336" name="Google Shape;336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/>
          <p:nvPr/>
        </p:nvSpPr>
        <p:spPr>
          <a:xfrm rot="5400000">
            <a:off x="8153973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 rot="5400000">
            <a:off x="331748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765937" y="3498750"/>
            <a:ext cx="2884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 rot="-5400000">
            <a:off x="8017914" y="2470202"/>
            <a:ext cx="1451205" cy="464442"/>
            <a:chOff x="314175" y="260575"/>
            <a:chExt cx="1598244" cy="511500"/>
          </a:xfrm>
        </p:grpSpPr>
        <p:sp>
          <p:nvSpPr>
            <p:cNvPr id="18" name="Google Shape;18;p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8455360" y="3577942"/>
            <a:ext cx="576300" cy="1262750"/>
            <a:chOff x="8455360" y="3577942"/>
            <a:chExt cx="576300" cy="1262750"/>
          </a:xfrm>
        </p:grpSpPr>
        <p:sp>
          <p:nvSpPr>
            <p:cNvPr id="27" name="Google Shape;27;p3"/>
            <p:cNvSpPr/>
            <p:nvPr/>
          </p:nvSpPr>
          <p:spPr>
            <a:xfrm rot="10800000">
              <a:off x="8455360" y="35779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455360" y="4251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flipH="1" rot="5400000">
            <a:off x="-164545" y="113295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208810" y="2217792"/>
            <a:ext cx="576300" cy="1262750"/>
            <a:chOff x="208810" y="2217792"/>
            <a:chExt cx="576300" cy="126275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208810" y="2217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208810" y="28916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3"/>
          <p:cNvSpPr/>
          <p:nvPr>
            <p:ph idx="3" type="pic"/>
          </p:nvPr>
        </p:nvSpPr>
        <p:spPr>
          <a:xfrm>
            <a:off x="1276087" y="600600"/>
            <a:ext cx="2942700" cy="394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2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subTitle"/>
          </p:nvPr>
        </p:nvSpPr>
        <p:spPr>
          <a:xfrm>
            <a:off x="1069075" y="2954487"/>
            <a:ext cx="36318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1"/>
          <p:cNvSpPr txBox="1"/>
          <p:nvPr>
            <p:ph type="title"/>
          </p:nvPr>
        </p:nvSpPr>
        <p:spPr>
          <a:xfrm>
            <a:off x="1069075" y="1357125"/>
            <a:ext cx="3631800" cy="153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21"/>
          <p:cNvSpPr/>
          <p:nvPr>
            <p:ph idx="2" type="pic"/>
          </p:nvPr>
        </p:nvSpPr>
        <p:spPr>
          <a:xfrm>
            <a:off x="5261200" y="822150"/>
            <a:ext cx="3077100" cy="337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50" name="Google Shape;350;p21"/>
          <p:cNvGrpSpPr/>
          <p:nvPr/>
        </p:nvGrpSpPr>
        <p:grpSpPr>
          <a:xfrm>
            <a:off x="1626904" y="4491727"/>
            <a:ext cx="1451205" cy="464442"/>
            <a:chOff x="314175" y="260575"/>
            <a:chExt cx="1598244" cy="511500"/>
          </a:xfrm>
        </p:grpSpPr>
        <p:sp>
          <p:nvSpPr>
            <p:cNvPr id="351" name="Google Shape;351;p2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1"/>
          <p:cNvGrpSpPr/>
          <p:nvPr/>
        </p:nvGrpSpPr>
        <p:grpSpPr>
          <a:xfrm>
            <a:off x="139928" y="4429504"/>
            <a:ext cx="1293588" cy="588900"/>
            <a:chOff x="139928" y="4429504"/>
            <a:chExt cx="1293588" cy="588900"/>
          </a:xfrm>
        </p:grpSpPr>
        <p:sp>
          <p:nvSpPr>
            <p:cNvPr id="360" name="Google Shape;360;p21"/>
            <p:cNvSpPr/>
            <p:nvPr/>
          </p:nvSpPr>
          <p:spPr>
            <a:xfrm>
              <a:off x="139928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57215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subTitle"/>
          </p:nvPr>
        </p:nvSpPr>
        <p:spPr>
          <a:xfrm>
            <a:off x="11289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2" type="subTitle"/>
          </p:nvPr>
        </p:nvSpPr>
        <p:spPr>
          <a:xfrm>
            <a:off x="46416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22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367" name="Google Shape;367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12346" y="1100256"/>
            <a:ext cx="588900" cy="1352425"/>
            <a:chOff x="8442746" y="3620431"/>
            <a:chExt cx="588900" cy="1352425"/>
          </a:xfrm>
        </p:grpSpPr>
        <p:sp>
          <p:nvSpPr>
            <p:cNvPr id="376" name="Google Shape;376;p22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/>
          <p:nvPr/>
        </p:nvSpPr>
        <p:spPr>
          <a:xfrm flipH="1" rot="5400000">
            <a:off x="8075692" y="4044362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2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380" name="Google Shape;380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idx="1" type="subTitle"/>
          </p:nvPr>
        </p:nvSpPr>
        <p:spPr>
          <a:xfrm>
            <a:off x="7200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23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5" type="subTitle"/>
          </p:nvPr>
        </p:nvSpPr>
        <p:spPr>
          <a:xfrm>
            <a:off x="3403800" y="2797885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5" name="Google Shape;395;p23"/>
          <p:cNvSpPr txBox="1"/>
          <p:nvPr>
            <p:ph idx="6" type="subTitle"/>
          </p:nvPr>
        </p:nvSpPr>
        <p:spPr>
          <a:xfrm>
            <a:off x="60925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7" type="pic"/>
          </p:nvPr>
        </p:nvSpPr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7" name="Google Shape;397;p23"/>
          <p:cNvSpPr/>
          <p:nvPr>
            <p:ph idx="8" type="pic"/>
          </p:nvPr>
        </p:nvSpPr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8" name="Google Shape;398;p23"/>
          <p:cNvSpPr/>
          <p:nvPr>
            <p:ph idx="9" type="pic"/>
          </p:nvPr>
        </p:nvSpPr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99" name="Google Shape;399;p23"/>
          <p:cNvGrpSpPr/>
          <p:nvPr/>
        </p:nvGrpSpPr>
        <p:grpSpPr>
          <a:xfrm rot="10800000">
            <a:off x="6977706" y="4545103"/>
            <a:ext cx="1451205" cy="464442"/>
            <a:chOff x="314175" y="260575"/>
            <a:chExt cx="1598244" cy="511500"/>
          </a:xfrm>
        </p:grpSpPr>
        <p:sp>
          <p:nvSpPr>
            <p:cNvPr id="400" name="Google Shape;400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flipH="1">
            <a:off x="5068478" y="454513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3640250" y="4482872"/>
            <a:ext cx="1262900" cy="588900"/>
            <a:chOff x="3640250" y="4482872"/>
            <a:chExt cx="1262900" cy="588900"/>
          </a:xfrm>
        </p:grpSpPr>
        <p:sp>
          <p:nvSpPr>
            <p:cNvPr id="410" name="Google Shape;410;p23"/>
            <p:cNvSpPr/>
            <p:nvPr/>
          </p:nvSpPr>
          <p:spPr>
            <a:xfrm flipH="1">
              <a:off x="43268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flipH="1">
              <a:off x="36402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3"/>
          <p:cNvGrpSpPr/>
          <p:nvPr/>
        </p:nvGrpSpPr>
        <p:grpSpPr>
          <a:xfrm rot="10800000">
            <a:off x="2078756" y="4545103"/>
            <a:ext cx="1451205" cy="464442"/>
            <a:chOff x="314175" y="260575"/>
            <a:chExt cx="1598244" cy="511500"/>
          </a:xfrm>
        </p:grpSpPr>
        <p:sp>
          <p:nvSpPr>
            <p:cNvPr id="413" name="Google Shape;413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/>
          <p:nvPr/>
        </p:nvSpPr>
        <p:spPr>
          <a:xfrm flipH="1">
            <a:off x="715050" y="4545125"/>
            <a:ext cx="11577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/>
          <p:nvPr>
            <p:ph idx="1" type="subTitle"/>
          </p:nvPr>
        </p:nvSpPr>
        <p:spPr>
          <a:xfrm>
            <a:off x="7200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4" name="Google Shape;424;p24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24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4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4"/>
          <p:cNvSpPr txBox="1"/>
          <p:nvPr>
            <p:ph idx="5" type="subTitle"/>
          </p:nvPr>
        </p:nvSpPr>
        <p:spPr>
          <a:xfrm>
            <a:off x="34038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9" name="Google Shape;429;p24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30" name="Google Shape;430;p24"/>
          <p:cNvGrpSpPr/>
          <p:nvPr/>
        </p:nvGrpSpPr>
        <p:grpSpPr>
          <a:xfrm>
            <a:off x="2813754" y="4605302"/>
            <a:ext cx="1451205" cy="464442"/>
            <a:chOff x="314175" y="260575"/>
            <a:chExt cx="1598244" cy="511500"/>
          </a:xfrm>
        </p:grpSpPr>
        <p:sp>
          <p:nvSpPr>
            <p:cNvPr id="431" name="Google Shape;431;p2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4"/>
          <p:cNvGrpSpPr/>
          <p:nvPr/>
        </p:nvGrpSpPr>
        <p:grpSpPr>
          <a:xfrm>
            <a:off x="4431190" y="4543079"/>
            <a:ext cx="1873788" cy="588900"/>
            <a:chOff x="4431190" y="4543079"/>
            <a:chExt cx="1873788" cy="588900"/>
          </a:xfrm>
        </p:grpSpPr>
        <p:sp>
          <p:nvSpPr>
            <p:cNvPr id="440" name="Google Shape;440;p24"/>
            <p:cNvSpPr/>
            <p:nvPr/>
          </p:nvSpPr>
          <p:spPr>
            <a:xfrm>
              <a:off x="5078903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728678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431190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4"/>
          <p:cNvSpPr/>
          <p:nvPr/>
        </p:nvSpPr>
        <p:spPr>
          <a:xfrm flipH="1">
            <a:off x="6469162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 flipH="1">
            <a:off x="450337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1" type="subTitle"/>
          </p:nvPr>
        </p:nvSpPr>
        <p:spPr>
          <a:xfrm>
            <a:off x="954300" y="2197385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idx="2" type="subTitle"/>
          </p:nvPr>
        </p:nvSpPr>
        <p:spPr>
          <a:xfrm>
            <a:off x="954300" y="2627349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25"/>
          <p:cNvSpPr txBox="1"/>
          <p:nvPr>
            <p:ph idx="3" type="subTitle"/>
          </p:nvPr>
        </p:nvSpPr>
        <p:spPr>
          <a:xfrm>
            <a:off x="3474900" y="3276000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25"/>
          <p:cNvSpPr txBox="1"/>
          <p:nvPr>
            <p:ph idx="4" type="subTitle"/>
          </p:nvPr>
        </p:nvSpPr>
        <p:spPr>
          <a:xfrm>
            <a:off x="5995500" y="2627362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25"/>
          <p:cNvSpPr txBox="1"/>
          <p:nvPr>
            <p:ph idx="5" type="subTitle"/>
          </p:nvPr>
        </p:nvSpPr>
        <p:spPr>
          <a:xfrm>
            <a:off x="3474902" y="2846046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6" type="subTitle"/>
          </p:nvPr>
        </p:nvSpPr>
        <p:spPr>
          <a:xfrm>
            <a:off x="5995505" y="2197400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3" name="Google Shape;453;p25"/>
          <p:cNvGrpSpPr/>
          <p:nvPr/>
        </p:nvGrpSpPr>
        <p:grpSpPr>
          <a:xfrm rot="10800000">
            <a:off x="5484299" y="4528678"/>
            <a:ext cx="1451205" cy="464442"/>
            <a:chOff x="314175" y="260575"/>
            <a:chExt cx="1598244" cy="511500"/>
          </a:xfrm>
        </p:grpSpPr>
        <p:sp>
          <p:nvSpPr>
            <p:cNvPr id="454" name="Google Shape;454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7085421" y="4472756"/>
            <a:ext cx="1262750" cy="576300"/>
            <a:chOff x="7085421" y="4472756"/>
            <a:chExt cx="1262750" cy="576300"/>
          </a:xfrm>
        </p:grpSpPr>
        <p:sp>
          <p:nvSpPr>
            <p:cNvPr id="463" name="Google Shape;463;p25"/>
            <p:cNvSpPr/>
            <p:nvPr/>
          </p:nvSpPr>
          <p:spPr>
            <a:xfrm rot="5400000">
              <a:off x="70917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5400000">
              <a:off x="77655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5"/>
          <p:cNvSpPr/>
          <p:nvPr/>
        </p:nvSpPr>
        <p:spPr>
          <a:xfrm flipH="1">
            <a:off x="3919080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25"/>
          <p:cNvGrpSpPr/>
          <p:nvPr/>
        </p:nvGrpSpPr>
        <p:grpSpPr>
          <a:xfrm>
            <a:off x="2414096" y="4472756"/>
            <a:ext cx="1262750" cy="576300"/>
            <a:chOff x="2414096" y="4472756"/>
            <a:chExt cx="1262750" cy="576300"/>
          </a:xfrm>
        </p:grpSpPr>
        <p:sp>
          <p:nvSpPr>
            <p:cNvPr id="467" name="Google Shape;467;p25"/>
            <p:cNvSpPr/>
            <p:nvPr/>
          </p:nvSpPr>
          <p:spPr>
            <a:xfrm rot="5400000">
              <a:off x="242039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rot="5400000">
              <a:off x="309424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5"/>
          <p:cNvGrpSpPr/>
          <p:nvPr/>
        </p:nvGrpSpPr>
        <p:grpSpPr>
          <a:xfrm rot="10800000">
            <a:off x="795824" y="4528678"/>
            <a:ext cx="1451205" cy="464442"/>
            <a:chOff x="314175" y="260575"/>
            <a:chExt cx="1598244" cy="511500"/>
          </a:xfrm>
        </p:grpSpPr>
        <p:sp>
          <p:nvSpPr>
            <p:cNvPr id="470" name="Google Shape;470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26"/>
          <p:cNvSpPr txBox="1"/>
          <p:nvPr>
            <p:ph idx="1" type="subTitle"/>
          </p:nvPr>
        </p:nvSpPr>
        <p:spPr>
          <a:xfrm>
            <a:off x="4517225" y="1250004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idx="2" type="subTitle"/>
          </p:nvPr>
        </p:nvSpPr>
        <p:spPr>
          <a:xfrm>
            <a:off x="4517225" y="1595367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3" type="subTitle"/>
          </p:nvPr>
        </p:nvSpPr>
        <p:spPr>
          <a:xfrm>
            <a:off x="4519875" y="2800573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4" type="subTitle"/>
          </p:nvPr>
        </p:nvSpPr>
        <p:spPr>
          <a:xfrm>
            <a:off x="4517225" y="4005779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5" type="subTitle"/>
          </p:nvPr>
        </p:nvSpPr>
        <p:spPr>
          <a:xfrm>
            <a:off x="4519867" y="2455250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26"/>
          <p:cNvSpPr txBox="1"/>
          <p:nvPr>
            <p:ph idx="6" type="subTitle"/>
          </p:nvPr>
        </p:nvSpPr>
        <p:spPr>
          <a:xfrm>
            <a:off x="4517225" y="3660497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26"/>
          <p:cNvSpPr/>
          <p:nvPr>
            <p:ph idx="7" type="pic"/>
          </p:nvPr>
        </p:nvSpPr>
        <p:spPr>
          <a:xfrm>
            <a:off x="1233299" y="1288719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7" name="Google Shape;487;p26"/>
          <p:cNvSpPr/>
          <p:nvPr>
            <p:ph idx="8" type="pic"/>
          </p:nvPr>
        </p:nvSpPr>
        <p:spPr>
          <a:xfrm>
            <a:off x="1233299" y="2490017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8" name="Google Shape;488;p26"/>
          <p:cNvSpPr/>
          <p:nvPr>
            <p:ph idx="9" type="pic"/>
          </p:nvPr>
        </p:nvSpPr>
        <p:spPr>
          <a:xfrm>
            <a:off x="1233299" y="3691315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89" name="Google Shape;489;p26"/>
          <p:cNvGrpSpPr/>
          <p:nvPr/>
        </p:nvGrpSpPr>
        <p:grpSpPr>
          <a:xfrm rot="5400000">
            <a:off x="8087918" y="1777427"/>
            <a:ext cx="1451205" cy="464442"/>
            <a:chOff x="314175" y="260575"/>
            <a:chExt cx="1598244" cy="511500"/>
          </a:xfrm>
        </p:grpSpPr>
        <p:sp>
          <p:nvSpPr>
            <p:cNvPr id="490" name="Google Shape;490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>
            <a:off x="146478" y="3510279"/>
            <a:ext cx="576300" cy="1295325"/>
            <a:chOff x="146478" y="3510279"/>
            <a:chExt cx="576300" cy="1295325"/>
          </a:xfrm>
        </p:grpSpPr>
        <p:sp>
          <p:nvSpPr>
            <p:cNvPr id="499" name="Google Shape;499;p26"/>
            <p:cNvSpPr/>
            <p:nvPr/>
          </p:nvSpPr>
          <p:spPr>
            <a:xfrm>
              <a:off x="146478" y="4216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46478" y="35102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6"/>
          <p:cNvSpPr/>
          <p:nvPr/>
        </p:nvSpPr>
        <p:spPr>
          <a:xfrm rot="5400000">
            <a:off x="-400125" y="2066300"/>
            <a:ext cx="1669500" cy="53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 rot="5400000">
            <a:off x="8087918" y="3669852"/>
            <a:ext cx="1451205" cy="464442"/>
            <a:chOff x="314175" y="260575"/>
            <a:chExt cx="1598244" cy="511500"/>
          </a:xfrm>
        </p:grpSpPr>
        <p:sp>
          <p:nvSpPr>
            <p:cNvPr id="503" name="Google Shape;503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237250" y="1733763"/>
            <a:ext cx="394750" cy="1246588"/>
            <a:chOff x="237250" y="1733763"/>
            <a:chExt cx="394750" cy="1246588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285475" y="2685125"/>
              <a:ext cx="298300" cy="295225"/>
              <a:chOff x="1614600" y="3654475"/>
              <a:chExt cx="298300" cy="295225"/>
            </a:xfrm>
          </p:grpSpPr>
          <p:sp>
            <p:nvSpPr>
              <p:cNvPr id="513" name="Google Shape;513;p26"/>
              <p:cNvSpPr/>
              <p:nvPr/>
            </p:nvSpPr>
            <p:spPr>
              <a:xfrm>
                <a:off x="1614600" y="3654475"/>
                <a:ext cx="298300" cy="295225"/>
              </a:xfrm>
              <a:custGeom>
                <a:rect b="b" l="l" r="r" t="t"/>
                <a:pathLst>
                  <a:path extrusionOk="0" h="11809" w="11932">
                    <a:moveTo>
                      <a:pt x="2518" y="1535"/>
                    </a:moveTo>
                    <a:cubicBezTo>
                      <a:pt x="2619" y="1535"/>
                      <a:pt x="2713" y="1589"/>
                      <a:pt x="2763" y="1687"/>
                    </a:cubicBezTo>
                    <a:lnTo>
                      <a:pt x="3239" y="2592"/>
                    </a:lnTo>
                    <a:lnTo>
                      <a:pt x="1500" y="2592"/>
                    </a:lnTo>
                    <a:lnTo>
                      <a:pt x="1500" y="2068"/>
                    </a:lnTo>
                    <a:cubicBezTo>
                      <a:pt x="1500" y="2021"/>
                      <a:pt x="1524" y="1997"/>
                      <a:pt x="1548" y="1973"/>
                    </a:cubicBezTo>
                    <a:lnTo>
                      <a:pt x="2382" y="1568"/>
                    </a:lnTo>
                    <a:cubicBezTo>
                      <a:pt x="2426" y="1546"/>
                      <a:pt x="2472" y="1535"/>
                      <a:pt x="2518" y="1535"/>
                    </a:cubicBezTo>
                    <a:close/>
                    <a:moveTo>
                      <a:pt x="5021" y="378"/>
                    </a:moveTo>
                    <a:cubicBezTo>
                      <a:pt x="5121" y="378"/>
                      <a:pt x="5214" y="415"/>
                      <a:pt x="5263" y="497"/>
                    </a:cubicBezTo>
                    <a:lnTo>
                      <a:pt x="5644" y="925"/>
                    </a:lnTo>
                    <a:cubicBezTo>
                      <a:pt x="5596" y="949"/>
                      <a:pt x="5573" y="997"/>
                      <a:pt x="5525" y="1068"/>
                    </a:cubicBezTo>
                    <a:lnTo>
                      <a:pt x="4382" y="2592"/>
                    </a:lnTo>
                    <a:lnTo>
                      <a:pt x="3787" y="2592"/>
                    </a:lnTo>
                    <a:lnTo>
                      <a:pt x="3358" y="1759"/>
                    </a:lnTo>
                    <a:lnTo>
                      <a:pt x="3620" y="925"/>
                    </a:lnTo>
                    <a:lnTo>
                      <a:pt x="4882" y="401"/>
                    </a:lnTo>
                    <a:cubicBezTo>
                      <a:pt x="4927" y="386"/>
                      <a:pt x="4975" y="378"/>
                      <a:pt x="5021" y="378"/>
                    </a:cubicBezTo>
                    <a:close/>
                    <a:moveTo>
                      <a:pt x="6359" y="1306"/>
                    </a:moveTo>
                    <a:cubicBezTo>
                      <a:pt x="6454" y="1306"/>
                      <a:pt x="6525" y="1354"/>
                      <a:pt x="6573" y="1425"/>
                    </a:cubicBezTo>
                    <a:cubicBezTo>
                      <a:pt x="6716" y="1592"/>
                      <a:pt x="6906" y="1711"/>
                      <a:pt x="7121" y="1711"/>
                    </a:cubicBezTo>
                    <a:lnTo>
                      <a:pt x="7740" y="1711"/>
                    </a:lnTo>
                    <a:cubicBezTo>
                      <a:pt x="7907" y="1711"/>
                      <a:pt x="8049" y="1854"/>
                      <a:pt x="8049" y="2021"/>
                    </a:cubicBezTo>
                    <a:lnTo>
                      <a:pt x="8049" y="2592"/>
                    </a:lnTo>
                    <a:lnTo>
                      <a:pt x="5263" y="2592"/>
                    </a:lnTo>
                    <a:lnTo>
                      <a:pt x="6120" y="1425"/>
                    </a:lnTo>
                    <a:cubicBezTo>
                      <a:pt x="6168" y="1354"/>
                      <a:pt x="6263" y="1306"/>
                      <a:pt x="6359" y="1306"/>
                    </a:cubicBezTo>
                    <a:close/>
                    <a:moveTo>
                      <a:pt x="10097" y="806"/>
                    </a:moveTo>
                    <a:lnTo>
                      <a:pt x="10740" y="1497"/>
                    </a:lnTo>
                    <a:lnTo>
                      <a:pt x="10740" y="2592"/>
                    </a:lnTo>
                    <a:lnTo>
                      <a:pt x="8645" y="2592"/>
                    </a:lnTo>
                    <a:lnTo>
                      <a:pt x="8645" y="1925"/>
                    </a:lnTo>
                    <a:cubicBezTo>
                      <a:pt x="8645" y="1687"/>
                      <a:pt x="8549" y="1473"/>
                      <a:pt x="8383" y="1330"/>
                    </a:cubicBezTo>
                    <a:lnTo>
                      <a:pt x="8883" y="806"/>
                    </a:lnTo>
                    <a:close/>
                    <a:moveTo>
                      <a:pt x="2691" y="3188"/>
                    </a:moveTo>
                    <a:lnTo>
                      <a:pt x="2691" y="6760"/>
                    </a:lnTo>
                    <a:lnTo>
                      <a:pt x="1191" y="6760"/>
                    </a:lnTo>
                    <a:lnTo>
                      <a:pt x="1072" y="6164"/>
                    </a:lnTo>
                    <a:lnTo>
                      <a:pt x="1834" y="6164"/>
                    </a:lnTo>
                    <a:cubicBezTo>
                      <a:pt x="1834" y="6164"/>
                      <a:pt x="2072" y="6045"/>
                      <a:pt x="2072" y="5926"/>
                    </a:cubicBezTo>
                    <a:cubicBezTo>
                      <a:pt x="2072" y="5872"/>
                      <a:pt x="2023" y="5857"/>
                      <a:pt x="1969" y="5857"/>
                    </a:cubicBezTo>
                    <a:cubicBezTo>
                      <a:pt x="1905" y="5857"/>
                      <a:pt x="1834" y="5879"/>
                      <a:pt x="1834" y="5879"/>
                    </a:cubicBezTo>
                    <a:lnTo>
                      <a:pt x="762" y="5879"/>
                    </a:lnTo>
                    <a:lnTo>
                      <a:pt x="310" y="3402"/>
                    </a:lnTo>
                    <a:cubicBezTo>
                      <a:pt x="286" y="3331"/>
                      <a:pt x="333" y="3283"/>
                      <a:pt x="357" y="3259"/>
                    </a:cubicBezTo>
                    <a:cubicBezTo>
                      <a:pt x="357" y="3235"/>
                      <a:pt x="405" y="3188"/>
                      <a:pt x="476" y="3188"/>
                    </a:cubicBezTo>
                    <a:close/>
                    <a:moveTo>
                      <a:pt x="2691" y="7355"/>
                    </a:moveTo>
                    <a:lnTo>
                      <a:pt x="2691" y="9451"/>
                    </a:lnTo>
                    <a:lnTo>
                      <a:pt x="1691" y="9451"/>
                    </a:lnTo>
                    <a:cubicBezTo>
                      <a:pt x="1619" y="9451"/>
                      <a:pt x="1548" y="9379"/>
                      <a:pt x="1524" y="9308"/>
                    </a:cubicBezTo>
                    <a:lnTo>
                      <a:pt x="1167" y="7355"/>
                    </a:lnTo>
                    <a:close/>
                    <a:moveTo>
                      <a:pt x="3596" y="3188"/>
                    </a:moveTo>
                    <a:lnTo>
                      <a:pt x="3596" y="9451"/>
                    </a:lnTo>
                    <a:lnTo>
                      <a:pt x="3001" y="9451"/>
                    </a:lnTo>
                    <a:lnTo>
                      <a:pt x="3001" y="3188"/>
                    </a:lnTo>
                    <a:close/>
                    <a:moveTo>
                      <a:pt x="7764" y="3188"/>
                    </a:moveTo>
                    <a:lnTo>
                      <a:pt x="7764" y="6760"/>
                    </a:lnTo>
                    <a:lnTo>
                      <a:pt x="6478" y="6760"/>
                    </a:lnTo>
                    <a:cubicBezTo>
                      <a:pt x="6335" y="6784"/>
                      <a:pt x="6239" y="6903"/>
                      <a:pt x="6239" y="7022"/>
                    </a:cubicBezTo>
                    <a:cubicBezTo>
                      <a:pt x="6239" y="7141"/>
                      <a:pt x="6478" y="7355"/>
                      <a:pt x="6478" y="7355"/>
                    </a:cubicBezTo>
                    <a:lnTo>
                      <a:pt x="7764" y="7355"/>
                    </a:lnTo>
                    <a:lnTo>
                      <a:pt x="7764" y="9451"/>
                    </a:lnTo>
                    <a:lnTo>
                      <a:pt x="4191" y="9451"/>
                    </a:lnTo>
                    <a:lnTo>
                      <a:pt x="4191" y="5283"/>
                    </a:lnTo>
                    <a:lnTo>
                      <a:pt x="6144" y="5283"/>
                    </a:lnTo>
                    <a:cubicBezTo>
                      <a:pt x="6263" y="5069"/>
                      <a:pt x="6382" y="4974"/>
                      <a:pt x="6382" y="4855"/>
                    </a:cubicBezTo>
                    <a:cubicBezTo>
                      <a:pt x="6382" y="4712"/>
                      <a:pt x="6144" y="4688"/>
                      <a:pt x="6144" y="4688"/>
                    </a:cubicBezTo>
                    <a:lnTo>
                      <a:pt x="4191" y="4688"/>
                    </a:lnTo>
                    <a:lnTo>
                      <a:pt x="4191" y="3188"/>
                    </a:lnTo>
                    <a:close/>
                    <a:moveTo>
                      <a:pt x="8645" y="3188"/>
                    </a:moveTo>
                    <a:lnTo>
                      <a:pt x="8645" y="9451"/>
                    </a:lnTo>
                    <a:lnTo>
                      <a:pt x="8049" y="9451"/>
                    </a:lnTo>
                    <a:lnTo>
                      <a:pt x="8049" y="3188"/>
                    </a:lnTo>
                    <a:close/>
                    <a:moveTo>
                      <a:pt x="10478" y="7355"/>
                    </a:moveTo>
                    <a:lnTo>
                      <a:pt x="10097" y="9308"/>
                    </a:lnTo>
                    <a:cubicBezTo>
                      <a:pt x="10097" y="9379"/>
                      <a:pt x="10026" y="9451"/>
                      <a:pt x="9931" y="9451"/>
                    </a:cubicBezTo>
                    <a:lnTo>
                      <a:pt x="8954" y="9451"/>
                    </a:lnTo>
                    <a:lnTo>
                      <a:pt x="8954" y="7355"/>
                    </a:lnTo>
                    <a:close/>
                    <a:moveTo>
                      <a:pt x="1619" y="9737"/>
                    </a:moveTo>
                    <a:cubicBezTo>
                      <a:pt x="1358" y="9856"/>
                      <a:pt x="1167" y="10070"/>
                      <a:pt x="1072" y="10332"/>
                    </a:cubicBezTo>
                    <a:lnTo>
                      <a:pt x="453" y="10332"/>
                    </a:lnTo>
                    <a:cubicBezTo>
                      <a:pt x="381" y="10332"/>
                      <a:pt x="310" y="10261"/>
                      <a:pt x="310" y="10189"/>
                    </a:cubicBezTo>
                    <a:lnTo>
                      <a:pt x="310" y="9879"/>
                    </a:lnTo>
                    <a:cubicBezTo>
                      <a:pt x="310" y="9808"/>
                      <a:pt x="381" y="9737"/>
                      <a:pt x="453" y="9737"/>
                    </a:cubicBezTo>
                    <a:close/>
                    <a:moveTo>
                      <a:pt x="5335" y="9737"/>
                    </a:moveTo>
                    <a:cubicBezTo>
                      <a:pt x="5073" y="9856"/>
                      <a:pt x="4882" y="10070"/>
                      <a:pt x="4787" y="10332"/>
                    </a:cubicBezTo>
                    <a:lnTo>
                      <a:pt x="3334" y="10332"/>
                    </a:lnTo>
                    <a:cubicBezTo>
                      <a:pt x="3263" y="10070"/>
                      <a:pt x="3072" y="9856"/>
                      <a:pt x="2810" y="9737"/>
                    </a:cubicBezTo>
                    <a:close/>
                    <a:moveTo>
                      <a:pt x="8931" y="9737"/>
                    </a:moveTo>
                    <a:cubicBezTo>
                      <a:pt x="8692" y="9856"/>
                      <a:pt x="8502" y="10070"/>
                      <a:pt x="8407" y="10332"/>
                    </a:cubicBezTo>
                    <a:lnTo>
                      <a:pt x="6954" y="10332"/>
                    </a:lnTo>
                    <a:cubicBezTo>
                      <a:pt x="6859" y="10070"/>
                      <a:pt x="6668" y="9856"/>
                      <a:pt x="6430" y="9737"/>
                    </a:cubicBezTo>
                    <a:close/>
                    <a:moveTo>
                      <a:pt x="11169" y="9737"/>
                    </a:moveTo>
                    <a:cubicBezTo>
                      <a:pt x="11264" y="9737"/>
                      <a:pt x="11336" y="9808"/>
                      <a:pt x="11336" y="9879"/>
                    </a:cubicBezTo>
                    <a:lnTo>
                      <a:pt x="11336" y="10189"/>
                    </a:lnTo>
                    <a:cubicBezTo>
                      <a:pt x="11336" y="10261"/>
                      <a:pt x="11264" y="10332"/>
                      <a:pt x="11169" y="10332"/>
                    </a:cubicBezTo>
                    <a:lnTo>
                      <a:pt x="10550" y="10332"/>
                    </a:lnTo>
                    <a:cubicBezTo>
                      <a:pt x="10478" y="10070"/>
                      <a:pt x="10288" y="9856"/>
                      <a:pt x="10026" y="9737"/>
                    </a:cubicBezTo>
                    <a:close/>
                    <a:moveTo>
                      <a:pt x="2262" y="10165"/>
                    </a:moveTo>
                    <a:cubicBezTo>
                      <a:pt x="2596" y="10165"/>
                      <a:pt x="2858" y="10451"/>
                      <a:pt x="2858" y="10784"/>
                    </a:cubicBezTo>
                    <a:cubicBezTo>
                      <a:pt x="2858" y="11118"/>
                      <a:pt x="2596" y="11380"/>
                      <a:pt x="2262" y="11380"/>
                    </a:cubicBezTo>
                    <a:cubicBezTo>
                      <a:pt x="1929" y="11380"/>
                      <a:pt x="1667" y="11118"/>
                      <a:pt x="1667" y="10784"/>
                    </a:cubicBezTo>
                    <a:cubicBezTo>
                      <a:pt x="1667" y="10451"/>
                      <a:pt x="1929" y="10165"/>
                      <a:pt x="2262" y="10165"/>
                    </a:cubicBezTo>
                    <a:close/>
                    <a:moveTo>
                      <a:pt x="5882" y="10165"/>
                    </a:moveTo>
                    <a:cubicBezTo>
                      <a:pt x="6216" y="10165"/>
                      <a:pt x="6478" y="10451"/>
                      <a:pt x="6478" y="10784"/>
                    </a:cubicBezTo>
                    <a:cubicBezTo>
                      <a:pt x="6478" y="11118"/>
                      <a:pt x="6216" y="11380"/>
                      <a:pt x="5882" y="11380"/>
                    </a:cubicBezTo>
                    <a:cubicBezTo>
                      <a:pt x="5549" y="11380"/>
                      <a:pt x="5263" y="11118"/>
                      <a:pt x="5263" y="10784"/>
                    </a:cubicBezTo>
                    <a:cubicBezTo>
                      <a:pt x="5263" y="10451"/>
                      <a:pt x="5549" y="10165"/>
                      <a:pt x="5882" y="10165"/>
                    </a:cubicBezTo>
                    <a:close/>
                    <a:moveTo>
                      <a:pt x="9478" y="10165"/>
                    </a:moveTo>
                    <a:cubicBezTo>
                      <a:pt x="9812" y="10165"/>
                      <a:pt x="10074" y="10451"/>
                      <a:pt x="10074" y="10784"/>
                    </a:cubicBezTo>
                    <a:cubicBezTo>
                      <a:pt x="10074" y="11118"/>
                      <a:pt x="9812" y="11380"/>
                      <a:pt x="9478" y="11380"/>
                    </a:cubicBezTo>
                    <a:cubicBezTo>
                      <a:pt x="9145" y="11380"/>
                      <a:pt x="8883" y="11118"/>
                      <a:pt x="8883" y="10784"/>
                    </a:cubicBezTo>
                    <a:cubicBezTo>
                      <a:pt x="8883" y="10451"/>
                      <a:pt x="9145" y="10165"/>
                      <a:pt x="9478" y="10165"/>
                    </a:cubicBezTo>
                    <a:close/>
                    <a:moveTo>
                      <a:pt x="5022" y="1"/>
                    </a:moveTo>
                    <a:cubicBezTo>
                      <a:pt x="4919" y="1"/>
                      <a:pt x="4815" y="22"/>
                      <a:pt x="4715" y="68"/>
                    </a:cubicBezTo>
                    <a:lnTo>
                      <a:pt x="3334" y="640"/>
                    </a:lnTo>
                    <a:cubicBezTo>
                      <a:pt x="3263" y="663"/>
                      <a:pt x="3215" y="711"/>
                      <a:pt x="3191" y="782"/>
                    </a:cubicBezTo>
                    <a:lnTo>
                      <a:pt x="3025" y="1330"/>
                    </a:lnTo>
                    <a:cubicBezTo>
                      <a:pt x="2895" y="1215"/>
                      <a:pt x="2721" y="1152"/>
                      <a:pt x="2541" y="1152"/>
                    </a:cubicBezTo>
                    <a:cubicBezTo>
                      <a:pt x="2424" y="1152"/>
                      <a:pt x="2304" y="1179"/>
                      <a:pt x="2191" y="1235"/>
                    </a:cubicBezTo>
                    <a:lnTo>
                      <a:pt x="1358" y="1640"/>
                    </a:lnTo>
                    <a:cubicBezTo>
                      <a:pt x="1167" y="1735"/>
                      <a:pt x="1191" y="2140"/>
                      <a:pt x="1191" y="2140"/>
                    </a:cubicBezTo>
                    <a:lnTo>
                      <a:pt x="1191" y="2592"/>
                    </a:lnTo>
                    <a:lnTo>
                      <a:pt x="715" y="2592"/>
                    </a:lnTo>
                    <a:cubicBezTo>
                      <a:pt x="548" y="2592"/>
                      <a:pt x="381" y="2664"/>
                      <a:pt x="262" y="2807"/>
                    </a:cubicBezTo>
                    <a:cubicBezTo>
                      <a:pt x="119" y="2950"/>
                      <a:pt x="72" y="3140"/>
                      <a:pt x="119" y="3331"/>
                    </a:cubicBezTo>
                    <a:lnTo>
                      <a:pt x="1191" y="9094"/>
                    </a:lnTo>
                    <a:cubicBezTo>
                      <a:pt x="1191" y="9117"/>
                      <a:pt x="1215" y="9117"/>
                      <a:pt x="1215" y="9141"/>
                    </a:cubicBezTo>
                    <a:lnTo>
                      <a:pt x="619" y="9451"/>
                    </a:lnTo>
                    <a:cubicBezTo>
                      <a:pt x="286" y="9451"/>
                      <a:pt x="0" y="9713"/>
                      <a:pt x="0" y="10046"/>
                    </a:cubicBezTo>
                    <a:lnTo>
                      <a:pt x="0" y="10308"/>
                    </a:lnTo>
                    <a:cubicBezTo>
                      <a:pt x="0" y="10665"/>
                      <a:pt x="286" y="10927"/>
                      <a:pt x="619" y="10927"/>
                    </a:cubicBezTo>
                    <a:lnTo>
                      <a:pt x="1262" y="10927"/>
                    </a:lnTo>
                    <a:cubicBezTo>
                      <a:pt x="1334" y="11427"/>
                      <a:pt x="1786" y="11808"/>
                      <a:pt x="2334" y="11808"/>
                    </a:cubicBezTo>
                    <a:cubicBezTo>
                      <a:pt x="2882" y="11808"/>
                      <a:pt x="3334" y="11427"/>
                      <a:pt x="3406" y="10927"/>
                    </a:cubicBezTo>
                    <a:lnTo>
                      <a:pt x="4906" y="10927"/>
                    </a:lnTo>
                    <a:cubicBezTo>
                      <a:pt x="4977" y="11427"/>
                      <a:pt x="5430" y="11808"/>
                      <a:pt x="5954" y="11808"/>
                    </a:cubicBezTo>
                    <a:cubicBezTo>
                      <a:pt x="6501" y="11808"/>
                      <a:pt x="6954" y="11427"/>
                      <a:pt x="7025" y="10927"/>
                    </a:cubicBezTo>
                    <a:lnTo>
                      <a:pt x="8526" y="10927"/>
                    </a:lnTo>
                    <a:cubicBezTo>
                      <a:pt x="8597" y="11427"/>
                      <a:pt x="9050" y="11808"/>
                      <a:pt x="9597" y="11808"/>
                    </a:cubicBezTo>
                    <a:cubicBezTo>
                      <a:pt x="10121" y="11808"/>
                      <a:pt x="10574" y="11427"/>
                      <a:pt x="10645" y="10927"/>
                    </a:cubicBezTo>
                    <a:lnTo>
                      <a:pt x="11288" y="10927"/>
                    </a:lnTo>
                    <a:cubicBezTo>
                      <a:pt x="11645" y="10927"/>
                      <a:pt x="11907" y="10665"/>
                      <a:pt x="11907" y="10308"/>
                    </a:cubicBezTo>
                    <a:lnTo>
                      <a:pt x="11907" y="10022"/>
                    </a:lnTo>
                    <a:cubicBezTo>
                      <a:pt x="11931" y="9689"/>
                      <a:pt x="11645" y="9451"/>
                      <a:pt x="11312" y="9451"/>
                    </a:cubicBezTo>
                    <a:lnTo>
                      <a:pt x="10621" y="9451"/>
                    </a:lnTo>
                    <a:cubicBezTo>
                      <a:pt x="10645" y="9427"/>
                      <a:pt x="10645" y="9403"/>
                      <a:pt x="10645" y="9379"/>
                    </a:cubicBezTo>
                    <a:lnTo>
                      <a:pt x="11264" y="6045"/>
                    </a:lnTo>
                    <a:cubicBezTo>
                      <a:pt x="11288" y="5926"/>
                      <a:pt x="11217" y="5807"/>
                      <a:pt x="11074" y="5783"/>
                    </a:cubicBezTo>
                    <a:cubicBezTo>
                      <a:pt x="11059" y="5780"/>
                      <a:pt x="11043" y="5779"/>
                      <a:pt x="11028" y="5779"/>
                    </a:cubicBezTo>
                    <a:cubicBezTo>
                      <a:pt x="10920" y="5779"/>
                      <a:pt x="10809" y="5849"/>
                      <a:pt x="10788" y="5974"/>
                    </a:cubicBezTo>
                    <a:lnTo>
                      <a:pt x="10645" y="6760"/>
                    </a:lnTo>
                    <a:lnTo>
                      <a:pt x="8954" y="6760"/>
                    </a:lnTo>
                    <a:lnTo>
                      <a:pt x="8954" y="6164"/>
                    </a:lnTo>
                    <a:lnTo>
                      <a:pt x="9907" y="6164"/>
                    </a:lnTo>
                    <a:cubicBezTo>
                      <a:pt x="10026" y="6141"/>
                      <a:pt x="10145" y="6045"/>
                      <a:pt x="10145" y="5926"/>
                    </a:cubicBezTo>
                    <a:cubicBezTo>
                      <a:pt x="10145" y="5783"/>
                      <a:pt x="10026" y="5688"/>
                      <a:pt x="9907" y="5569"/>
                    </a:cubicBezTo>
                    <a:lnTo>
                      <a:pt x="8954" y="5569"/>
                    </a:lnTo>
                    <a:lnTo>
                      <a:pt x="8954" y="3188"/>
                    </a:lnTo>
                    <a:lnTo>
                      <a:pt x="11169" y="3188"/>
                    </a:lnTo>
                    <a:cubicBezTo>
                      <a:pt x="11191" y="3173"/>
                      <a:pt x="11211" y="3167"/>
                      <a:pt x="11228" y="3167"/>
                    </a:cubicBezTo>
                    <a:cubicBezTo>
                      <a:pt x="11265" y="3167"/>
                      <a:pt x="11288" y="3195"/>
                      <a:pt x="11288" y="3211"/>
                    </a:cubicBezTo>
                    <a:cubicBezTo>
                      <a:pt x="11312" y="3235"/>
                      <a:pt x="11336" y="3259"/>
                      <a:pt x="11336" y="3331"/>
                    </a:cubicBezTo>
                    <a:lnTo>
                      <a:pt x="11217" y="3997"/>
                    </a:lnTo>
                    <a:cubicBezTo>
                      <a:pt x="11193" y="4116"/>
                      <a:pt x="11264" y="4235"/>
                      <a:pt x="11383" y="4259"/>
                    </a:cubicBezTo>
                    <a:cubicBezTo>
                      <a:pt x="11398" y="4262"/>
                      <a:pt x="11413" y="4263"/>
                      <a:pt x="11427" y="4263"/>
                    </a:cubicBezTo>
                    <a:cubicBezTo>
                      <a:pt x="11550" y="4263"/>
                      <a:pt x="11648" y="4175"/>
                      <a:pt x="11669" y="4069"/>
                    </a:cubicBezTo>
                    <a:lnTo>
                      <a:pt x="11788" y="3426"/>
                    </a:lnTo>
                    <a:cubicBezTo>
                      <a:pt x="11812" y="3235"/>
                      <a:pt x="11764" y="3045"/>
                      <a:pt x="11645" y="2902"/>
                    </a:cubicBezTo>
                    <a:cubicBezTo>
                      <a:pt x="11526" y="2759"/>
                      <a:pt x="11360" y="2688"/>
                      <a:pt x="11169" y="2592"/>
                    </a:cubicBezTo>
                    <a:lnTo>
                      <a:pt x="11026" y="2592"/>
                    </a:lnTo>
                    <a:lnTo>
                      <a:pt x="11026" y="1521"/>
                    </a:lnTo>
                    <a:cubicBezTo>
                      <a:pt x="11026" y="1521"/>
                      <a:pt x="11074" y="1402"/>
                      <a:pt x="11026" y="1354"/>
                    </a:cubicBezTo>
                    <a:lnTo>
                      <a:pt x="10217" y="544"/>
                    </a:lnTo>
                    <a:cubicBezTo>
                      <a:pt x="10182" y="509"/>
                      <a:pt x="10147" y="487"/>
                      <a:pt x="10103" y="487"/>
                    </a:cubicBezTo>
                    <a:cubicBezTo>
                      <a:pt x="10086" y="487"/>
                      <a:pt x="10069" y="490"/>
                      <a:pt x="10050" y="497"/>
                    </a:cubicBezTo>
                    <a:lnTo>
                      <a:pt x="8597" y="497"/>
                    </a:lnTo>
                    <a:cubicBezTo>
                      <a:pt x="8578" y="490"/>
                      <a:pt x="8561" y="487"/>
                      <a:pt x="8544" y="487"/>
                    </a:cubicBezTo>
                    <a:cubicBezTo>
                      <a:pt x="8500" y="487"/>
                      <a:pt x="8465" y="509"/>
                      <a:pt x="8430" y="544"/>
                    </a:cubicBezTo>
                    <a:lnTo>
                      <a:pt x="7716" y="1259"/>
                    </a:lnTo>
                    <a:cubicBezTo>
                      <a:pt x="7716" y="1259"/>
                      <a:pt x="7668" y="1402"/>
                      <a:pt x="7668" y="1402"/>
                    </a:cubicBezTo>
                    <a:lnTo>
                      <a:pt x="7025" y="1402"/>
                    </a:lnTo>
                    <a:cubicBezTo>
                      <a:pt x="7025" y="1402"/>
                      <a:pt x="6835" y="1211"/>
                      <a:pt x="6763" y="1116"/>
                    </a:cubicBezTo>
                    <a:cubicBezTo>
                      <a:pt x="6621" y="925"/>
                      <a:pt x="6382" y="830"/>
                      <a:pt x="6144" y="806"/>
                    </a:cubicBezTo>
                    <a:cubicBezTo>
                      <a:pt x="6120" y="830"/>
                      <a:pt x="6120" y="830"/>
                      <a:pt x="6120" y="830"/>
                    </a:cubicBezTo>
                    <a:lnTo>
                      <a:pt x="5620" y="258"/>
                    </a:lnTo>
                    <a:cubicBezTo>
                      <a:pt x="5459" y="97"/>
                      <a:pt x="5242" y="1"/>
                      <a:pt x="5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1755700" y="391812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95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8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16652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8" y="429"/>
                      <a:pt x="405" y="405"/>
                    </a:cubicBezTo>
                    <a:cubicBezTo>
                      <a:pt x="453" y="358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18456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48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7" y="429"/>
                      <a:pt x="405" y="405"/>
                    </a:cubicBezTo>
                    <a:cubicBezTo>
                      <a:pt x="453" y="358"/>
                      <a:pt x="476" y="286"/>
                      <a:pt x="476" y="238"/>
                    </a:cubicBezTo>
                    <a:cubicBezTo>
                      <a:pt x="476" y="167"/>
                      <a:pt x="453" y="119"/>
                      <a:pt x="405" y="72"/>
                    </a:cubicBezTo>
                    <a:cubicBezTo>
                      <a:pt x="357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1641375" y="3749050"/>
                <a:ext cx="11350" cy="11925"/>
              </a:xfrm>
              <a:custGeom>
                <a:rect b="b" l="l" r="r" t="t"/>
                <a:pathLst>
                  <a:path extrusionOk="0" h="477" w="454">
                    <a:moveTo>
                      <a:pt x="215" y="0"/>
                    </a:moveTo>
                    <a:cubicBezTo>
                      <a:pt x="167" y="0"/>
                      <a:pt x="96" y="24"/>
                      <a:pt x="72" y="71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7"/>
                      <a:pt x="72" y="405"/>
                    </a:cubicBezTo>
                    <a:cubicBezTo>
                      <a:pt x="96" y="452"/>
                      <a:pt x="167" y="476"/>
                      <a:pt x="215" y="476"/>
                    </a:cubicBezTo>
                    <a:cubicBezTo>
                      <a:pt x="287" y="476"/>
                      <a:pt x="334" y="452"/>
                      <a:pt x="382" y="405"/>
                    </a:cubicBezTo>
                    <a:cubicBezTo>
                      <a:pt x="429" y="357"/>
                      <a:pt x="453" y="310"/>
                      <a:pt x="453" y="238"/>
                    </a:cubicBezTo>
                    <a:cubicBezTo>
                      <a:pt x="453" y="191"/>
                      <a:pt x="429" y="119"/>
                      <a:pt x="382" y="71"/>
                    </a:cubicBezTo>
                    <a:cubicBezTo>
                      <a:pt x="358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1870000" y="37490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1"/>
                    </a:cubicBezTo>
                    <a:cubicBezTo>
                      <a:pt x="24" y="119"/>
                      <a:pt x="1" y="191"/>
                      <a:pt x="1" y="238"/>
                    </a:cubicBezTo>
                    <a:cubicBezTo>
                      <a:pt x="1" y="310"/>
                      <a:pt x="24" y="357"/>
                      <a:pt x="72" y="405"/>
                    </a:cubicBezTo>
                    <a:cubicBezTo>
                      <a:pt x="120" y="452"/>
                      <a:pt x="167" y="476"/>
                      <a:pt x="239" y="476"/>
                    </a:cubicBezTo>
                    <a:cubicBezTo>
                      <a:pt x="286" y="476"/>
                      <a:pt x="358" y="452"/>
                      <a:pt x="405" y="405"/>
                    </a:cubicBezTo>
                    <a:cubicBezTo>
                      <a:pt x="453" y="357"/>
                      <a:pt x="477" y="310"/>
                      <a:pt x="477" y="238"/>
                    </a:cubicBezTo>
                    <a:cubicBezTo>
                      <a:pt x="477" y="191"/>
                      <a:pt x="453" y="119"/>
                      <a:pt x="405" y="71"/>
                    </a:cubicBezTo>
                    <a:cubicBezTo>
                      <a:pt x="358" y="48"/>
                      <a:pt x="31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1740800" y="3793700"/>
                <a:ext cx="41100" cy="14900"/>
              </a:xfrm>
              <a:custGeom>
                <a:rect b="b" l="l" r="r" t="t"/>
                <a:pathLst>
                  <a:path extrusionOk="0" h="596" w="1644">
                    <a:moveTo>
                      <a:pt x="239" y="0"/>
                    </a:moveTo>
                    <a:cubicBezTo>
                      <a:pt x="120" y="119"/>
                      <a:pt x="1" y="214"/>
                      <a:pt x="1" y="357"/>
                    </a:cubicBezTo>
                    <a:cubicBezTo>
                      <a:pt x="1" y="476"/>
                      <a:pt x="120" y="595"/>
                      <a:pt x="239" y="595"/>
                    </a:cubicBezTo>
                    <a:lnTo>
                      <a:pt x="1430" y="595"/>
                    </a:lnTo>
                    <a:cubicBezTo>
                      <a:pt x="1549" y="572"/>
                      <a:pt x="1644" y="476"/>
                      <a:pt x="1644" y="357"/>
                    </a:cubicBezTo>
                    <a:cubicBezTo>
                      <a:pt x="1644" y="238"/>
                      <a:pt x="1549" y="119"/>
                      <a:pt x="1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1889650" y="3775225"/>
                <a:ext cx="11925" cy="11350"/>
              </a:xfrm>
              <a:custGeom>
                <a:rect b="b" l="l" r="r" t="t"/>
                <a:pathLst>
                  <a:path extrusionOk="0" h="454" w="477">
                    <a:moveTo>
                      <a:pt x="239" y="1"/>
                    </a:moveTo>
                    <a:cubicBezTo>
                      <a:pt x="191" y="1"/>
                      <a:pt x="119" y="25"/>
                      <a:pt x="72" y="72"/>
                    </a:cubicBezTo>
                    <a:cubicBezTo>
                      <a:pt x="24" y="96"/>
                      <a:pt x="0" y="168"/>
                      <a:pt x="0" y="215"/>
                    </a:cubicBezTo>
                    <a:cubicBezTo>
                      <a:pt x="0" y="287"/>
                      <a:pt x="24" y="334"/>
                      <a:pt x="72" y="382"/>
                    </a:cubicBezTo>
                    <a:cubicBezTo>
                      <a:pt x="119" y="430"/>
                      <a:pt x="191" y="453"/>
                      <a:pt x="239" y="453"/>
                    </a:cubicBezTo>
                    <a:cubicBezTo>
                      <a:pt x="310" y="453"/>
                      <a:pt x="358" y="430"/>
                      <a:pt x="405" y="382"/>
                    </a:cubicBezTo>
                    <a:cubicBezTo>
                      <a:pt x="453" y="358"/>
                      <a:pt x="477" y="287"/>
                      <a:pt x="477" y="215"/>
                    </a:cubicBezTo>
                    <a:cubicBezTo>
                      <a:pt x="477" y="168"/>
                      <a:pt x="453" y="96"/>
                      <a:pt x="405" y="72"/>
                    </a:cubicBezTo>
                    <a:cubicBezTo>
                      <a:pt x="358" y="25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26"/>
            <p:cNvGrpSpPr/>
            <p:nvPr/>
          </p:nvGrpSpPr>
          <p:grpSpPr>
            <a:xfrm>
              <a:off x="246775" y="2183700"/>
              <a:ext cx="375700" cy="297700"/>
              <a:chOff x="2791025" y="3644850"/>
              <a:chExt cx="375700" cy="297700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6"/>
            <p:cNvGrpSpPr/>
            <p:nvPr/>
          </p:nvGrpSpPr>
          <p:grpSpPr>
            <a:xfrm>
              <a:off x="237250" y="1733763"/>
              <a:ext cx="394750" cy="275075"/>
              <a:chOff x="3944250" y="3652600"/>
              <a:chExt cx="394750" cy="275075"/>
            </a:xfrm>
          </p:grpSpPr>
          <p:sp>
            <p:nvSpPr>
              <p:cNvPr id="529" name="Google Shape;529;p26"/>
              <p:cNvSpPr/>
              <p:nvPr/>
            </p:nvSpPr>
            <p:spPr>
              <a:xfrm>
                <a:off x="3944250" y="3652600"/>
                <a:ext cx="394750" cy="275075"/>
              </a:xfrm>
              <a:custGeom>
                <a:rect b="b" l="l" r="r" t="t"/>
                <a:pathLst>
                  <a:path extrusionOk="0" h="11003" w="15790">
                    <a:moveTo>
                      <a:pt x="13051" y="595"/>
                    </a:moveTo>
                    <a:cubicBezTo>
                      <a:pt x="13170" y="595"/>
                      <a:pt x="13265" y="595"/>
                      <a:pt x="13384" y="619"/>
                    </a:cubicBezTo>
                    <a:lnTo>
                      <a:pt x="11002" y="2977"/>
                    </a:lnTo>
                    <a:lnTo>
                      <a:pt x="11002" y="595"/>
                    </a:lnTo>
                    <a:close/>
                    <a:moveTo>
                      <a:pt x="3358" y="595"/>
                    </a:moveTo>
                    <a:lnTo>
                      <a:pt x="596" y="3358"/>
                    </a:lnTo>
                    <a:lnTo>
                      <a:pt x="596" y="2548"/>
                    </a:lnTo>
                    <a:cubicBezTo>
                      <a:pt x="596" y="1453"/>
                      <a:pt x="1477" y="595"/>
                      <a:pt x="2548" y="595"/>
                    </a:cubicBezTo>
                    <a:close/>
                    <a:moveTo>
                      <a:pt x="4477" y="881"/>
                    </a:moveTo>
                    <a:lnTo>
                      <a:pt x="4477" y="1572"/>
                    </a:lnTo>
                    <a:lnTo>
                      <a:pt x="2477" y="3572"/>
                    </a:lnTo>
                    <a:lnTo>
                      <a:pt x="1453" y="3572"/>
                    </a:lnTo>
                    <a:lnTo>
                      <a:pt x="4120" y="881"/>
                    </a:lnTo>
                    <a:close/>
                    <a:moveTo>
                      <a:pt x="4477" y="2334"/>
                    </a:moveTo>
                    <a:lnTo>
                      <a:pt x="4477" y="3572"/>
                    </a:lnTo>
                    <a:lnTo>
                      <a:pt x="3239" y="3572"/>
                    </a:lnTo>
                    <a:lnTo>
                      <a:pt x="4477" y="2334"/>
                    </a:lnTo>
                    <a:close/>
                    <a:moveTo>
                      <a:pt x="14122" y="1000"/>
                    </a:moveTo>
                    <a:cubicBezTo>
                      <a:pt x="14336" y="1119"/>
                      <a:pt x="14527" y="1286"/>
                      <a:pt x="14694" y="1500"/>
                    </a:cubicBezTo>
                    <a:lnTo>
                      <a:pt x="12622" y="3572"/>
                    </a:lnTo>
                    <a:lnTo>
                      <a:pt x="11550" y="3572"/>
                    </a:lnTo>
                    <a:lnTo>
                      <a:pt x="14122" y="1000"/>
                    </a:lnTo>
                    <a:close/>
                    <a:moveTo>
                      <a:pt x="15075" y="2048"/>
                    </a:moveTo>
                    <a:cubicBezTo>
                      <a:pt x="15146" y="2262"/>
                      <a:pt x="15194" y="2477"/>
                      <a:pt x="15194" y="2691"/>
                    </a:cubicBezTo>
                    <a:lnTo>
                      <a:pt x="15194" y="3572"/>
                    </a:lnTo>
                    <a:lnTo>
                      <a:pt x="13574" y="3572"/>
                    </a:lnTo>
                    <a:lnTo>
                      <a:pt x="15075" y="2048"/>
                    </a:lnTo>
                    <a:close/>
                    <a:moveTo>
                      <a:pt x="7454" y="2072"/>
                    </a:moveTo>
                    <a:lnTo>
                      <a:pt x="7454" y="7144"/>
                    </a:lnTo>
                    <a:lnTo>
                      <a:pt x="6549" y="7144"/>
                    </a:lnTo>
                    <a:lnTo>
                      <a:pt x="6549" y="2072"/>
                    </a:lnTo>
                    <a:close/>
                    <a:moveTo>
                      <a:pt x="8931" y="2072"/>
                    </a:moveTo>
                    <a:lnTo>
                      <a:pt x="8931" y="7144"/>
                    </a:lnTo>
                    <a:lnTo>
                      <a:pt x="8049" y="7144"/>
                    </a:lnTo>
                    <a:lnTo>
                      <a:pt x="8049" y="2072"/>
                    </a:lnTo>
                    <a:close/>
                    <a:moveTo>
                      <a:pt x="3358" y="7740"/>
                    </a:moveTo>
                    <a:cubicBezTo>
                      <a:pt x="3382" y="7787"/>
                      <a:pt x="3382" y="7859"/>
                      <a:pt x="3382" y="7906"/>
                    </a:cubicBezTo>
                    <a:cubicBezTo>
                      <a:pt x="3382" y="8216"/>
                      <a:pt x="3144" y="8478"/>
                      <a:pt x="2834" y="8478"/>
                    </a:cubicBezTo>
                    <a:cubicBezTo>
                      <a:pt x="2525" y="8478"/>
                      <a:pt x="2286" y="8216"/>
                      <a:pt x="2286" y="7906"/>
                    </a:cubicBezTo>
                    <a:cubicBezTo>
                      <a:pt x="2286" y="7859"/>
                      <a:pt x="2286" y="7787"/>
                      <a:pt x="2310" y="7740"/>
                    </a:cubicBezTo>
                    <a:close/>
                    <a:moveTo>
                      <a:pt x="5073" y="7740"/>
                    </a:moveTo>
                    <a:cubicBezTo>
                      <a:pt x="5096" y="7787"/>
                      <a:pt x="5096" y="7859"/>
                      <a:pt x="5096" y="7906"/>
                    </a:cubicBezTo>
                    <a:cubicBezTo>
                      <a:pt x="5096" y="8216"/>
                      <a:pt x="4858" y="8478"/>
                      <a:pt x="4549" y="8478"/>
                    </a:cubicBezTo>
                    <a:cubicBezTo>
                      <a:pt x="4239" y="8478"/>
                      <a:pt x="4001" y="8216"/>
                      <a:pt x="4001" y="7906"/>
                    </a:cubicBezTo>
                    <a:cubicBezTo>
                      <a:pt x="4001" y="7859"/>
                      <a:pt x="4001" y="7787"/>
                      <a:pt x="4025" y="7740"/>
                    </a:cubicBezTo>
                    <a:close/>
                    <a:moveTo>
                      <a:pt x="11693" y="7740"/>
                    </a:moveTo>
                    <a:cubicBezTo>
                      <a:pt x="11717" y="7787"/>
                      <a:pt x="11741" y="7859"/>
                      <a:pt x="11741" y="7906"/>
                    </a:cubicBezTo>
                    <a:cubicBezTo>
                      <a:pt x="11741" y="8216"/>
                      <a:pt x="11479" y="8478"/>
                      <a:pt x="11169" y="8478"/>
                    </a:cubicBezTo>
                    <a:cubicBezTo>
                      <a:pt x="10883" y="8478"/>
                      <a:pt x="10621" y="8216"/>
                      <a:pt x="10621" y="7906"/>
                    </a:cubicBezTo>
                    <a:cubicBezTo>
                      <a:pt x="10621" y="7859"/>
                      <a:pt x="10621" y="7787"/>
                      <a:pt x="10645" y="7740"/>
                    </a:cubicBezTo>
                    <a:close/>
                    <a:moveTo>
                      <a:pt x="13408" y="7740"/>
                    </a:moveTo>
                    <a:cubicBezTo>
                      <a:pt x="13432" y="7787"/>
                      <a:pt x="13455" y="7859"/>
                      <a:pt x="13455" y="7906"/>
                    </a:cubicBezTo>
                    <a:cubicBezTo>
                      <a:pt x="13455" y="8216"/>
                      <a:pt x="13193" y="8478"/>
                      <a:pt x="12884" y="8478"/>
                    </a:cubicBezTo>
                    <a:cubicBezTo>
                      <a:pt x="12598" y="8478"/>
                      <a:pt x="12336" y="8216"/>
                      <a:pt x="12336" y="7906"/>
                    </a:cubicBezTo>
                    <a:cubicBezTo>
                      <a:pt x="12336" y="7859"/>
                      <a:pt x="12360" y="7787"/>
                      <a:pt x="12360" y="7740"/>
                    </a:cubicBezTo>
                    <a:close/>
                    <a:moveTo>
                      <a:pt x="10003" y="8026"/>
                    </a:moveTo>
                    <a:cubicBezTo>
                      <a:pt x="10006" y="8208"/>
                      <a:pt x="10054" y="8393"/>
                      <a:pt x="10145" y="8621"/>
                    </a:cubicBezTo>
                    <a:lnTo>
                      <a:pt x="5573" y="8621"/>
                    </a:lnTo>
                    <a:cubicBezTo>
                      <a:pt x="5664" y="8393"/>
                      <a:pt x="5712" y="8208"/>
                      <a:pt x="5715" y="8026"/>
                    </a:cubicBezTo>
                    <a:close/>
                    <a:moveTo>
                      <a:pt x="2572" y="0"/>
                    </a:moveTo>
                    <a:cubicBezTo>
                      <a:pt x="1143" y="0"/>
                      <a:pt x="0" y="1143"/>
                      <a:pt x="0" y="2548"/>
                    </a:cubicBezTo>
                    <a:lnTo>
                      <a:pt x="0" y="7502"/>
                    </a:lnTo>
                    <a:cubicBezTo>
                      <a:pt x="0" y="7502"/>
                      <a:pt x="143" y="7811"/>
                      <a:pt x="310" y="8026"/>
                    </a:cubicBezTo>
                    <a:lnTo>
                      <a:pt x="1667" y="8026"/>
                    </a:lnTo>
                    <a:cubicBezTo>
                      <a:pt x="1667" y="8017"/>
                      <a:pt x="1667" y="8009"/>
                      <a:pt x="1667" y="8002"/>
                    </a:cubicBezTo>
                    <a:cubicBezTo>
                      <a:pt x="1667" y="8192"/>
                      <a:pt x="1715" y="8383"/>
                      <a:pt x="1810" y="8621"/>
                    </a:cubicBezTo>
                    <a:lnTo>
                      <a:pt x="310" y="8621"/>
                    </a:lnTo>
                    <a:cubicBezTo>
                      <a:pt x="293" y="8613"/>
                      <a:pt x="276" y="8610"/>
                      <a:pt x="259" y="8610"/>
                    </a:cubicBezTo>
                    <a:cubicBezTo>
                      <a:pt x="115" y="8610"/>
                      <a:pt x="0" y="8859"/>
                      <a:pt x="0" y="8859"/>
                    </a:cubicBezTo>
                    <a:lnTo>
                      <a:pt x="0" y="10693"/>
                    </a:lnTo>
                    <a:cubicBezTo>
                      <a:pt x="0" y="10859"/>
                      <a:pt x="143" y="11002"/>
                      <a:pt x="310" y="11002"/>
                    </a:cubicBezTo>
                    <a:lnTo>
                      <a:pt x="6287" y="11002"/>
                    </a:lnTo>
                    <a:cubicBezTo>
                      <a:pt x="6454" y="11002"/>
                      <a:pt x="6573" y="10859"/>
                      <a:pt x="6573" y="10693"/>
                    </a:cubicBezTo>
                    <a:cubicBezTo>
                      <a:pt x="6573" y="10550"/>
                      <a:pt x="6454" y="10407"/>
                      <a:pt x="6287" y="10407"/>
                    </a:cubicBezTo>
                    <a:lnTo>
                      <a:pt x="596" y="10407"/>
                    </a:lnTo>
                    <a:lnTo>
                      <a:pt x="596" y="9216"/>
                    </a:lnTo>
                    <a:lnTo>
                      <a:pt x="15194" y="9216"/>
                    </a:lnTo>
                    <a:lnTo>
                      <a:pt x="15194" y="10407"/>
                    </a:lnTo>
                    <a:lnTo>
                      <a:pt x="9502" y="10407"/>
                    </a:lnTo>
                    <a:cubicBezTo>
                      <a:pt x="9335" y="10407"/>
                      <a:pt x="9193" y="10550"/>
                      <a:pt x="9193" y="10693"/>
                    </a:cubicBezTo>
                    <a:cubicBezTo>
                      <a:pt x="9193" y="10859"/>
                      <a:pt x="9335" y="11002"/>
                      <a:pt x="9502" y="11002"/>
                    </a:cubicBezTo>
                    <a:lnTo>
                      <a:pt x="15480" y="11002"/>
                    </a:lnTo>
                    <a:cubicBezTo>
                      <a:pt x="15646" y="11002"/>
                      <a:pt x="15765" y="10859"/>
                      <a:pt x="15765" y="10693"/>
                    </a:cubicBezTo>
                    <a:lnTo>
                      <a:pt x="15765" y="8859"/>
                    </a:lnTo>
                    <a:cubicBezTo>
                      <a:pt x="15765" y="8859"/>
                      <a:pt x="15612" y="8610"/>
                      <a:pt x="15460" y="8610"/>
                    </a:cubicBezTo>
                    <a:cubicBezTo>
                      <a:pt x="15443" y="8610"/>
                      <a:pt x="15425" y="8613"/>
                      <a:pt x="15408" y="8621"/>
                    </a:cubicBezTo>
                    <a:lnTo>
                      <a:pt x="13908" y="8621"/>
                    </a:lnTo>
                    <a:cubicBezTo>
                      <a:pt x="14003" y="8383"/>
                      <a:pt x="14051" y="8192"/>
                      <a:pt x="14051" y="8002"/>
                    </a:cubicBezTo>
                    <a:cubicBezTo>
                      <a:pt x="14051" y="8009"/>
                      <a:pt x="14051" y="8017"/>
                      <a:pt x="14051" y="8026"/>
                    </a:cubicBezTo>
                    <a:lnTo>
                      <a:pt x="15408" y="8026"/>
                    </a:lnTo>
                    <a:cubicBezTo>
                      <a:pt x="15575" y="7811"/>
                      <a:pt x="15789" y="7502"/>
                      <a:pt x="15789" y="7502"/>
                    </a:cubicBezTo>
                    <a:lnTo>
                      <a:pt x="15789" y="2548"/>
                    </a:lnTo>
                    <a:cubicBezTo>
                      <a:pt x="15789" y="1143"/>
                      <a:pt x="14622" y="0"/>
                      <a:pt x="13217" y="0"/>
                    </a:cubicBezTo>
                    <a:lnTo>
                      <a:pt x="9502" y="0"/>
                    </a:lnTo>
                    <a:cubicBezTo>
                      <a:pt x="9335" y="0"/>
                      <a:pt x="9193" y="119"/>
                      <a:pt x="9193" y="286"/>
                    </a:cubicBezTo>
                    <a:cubicBezTo>
                      <a:pt x="9193" y="453"/>
                      <a:pt x="9335" y="595"/>
                      <a:pt x="9502" y="595"/>
                    </a:cubicBezTo>
                    <a:lnTo>
                      <a:pt x="10717" y="595"/>
                    </a:lnTo>
                    <a:lnTo>
                      <a:pt x="10717" y="3858"/>
                    </a:lnTo>
                    <a:cubicBezTo>
                      <a:pt x="10717" y="4025"/>
                      <a:pt x="10860" y="4168"/>
                      <a:pt x="11026" y="4168"/>
                    </a:cubicBezTo>
                    <a:lnTo>
                      <a:pt x="15194" y="4168"/>
                    </a:lnTo>
                    <a:lnTo>
                      <a:pt x="15194" y="7144"/>
                    </a:lnTo>
                    <a:lnTo>
                      <a:pt x="9526" y="7144"/>
                    </a:lnTo>
                    <a:lnTo>
                      <a:pt x="9526" y="1786"/>
                    </a:lnTo>
                    <a:cubicBezTo>
                      <a:pt x="9526" y="1619"/>
                      <a:pt x="9383" y="1477"/>
                      <a:pt x="9216" y="1477"/>
                    </a:cubicBezTo>
                    <a:lnTo>
                      <a:pt x="6263" y="1477"/>
                    </a:lnTo>
                    <a:cubicBezTo>
                      <a:pt x="6097" y="1477"/>
                      <a:pt x="5954" y="1619"/>
                      <a:pt x="5954" y="1786"/>
                    </a:cubicBezTo>
                    <a:lnTo>
                      <a:pt x="5954" y="7144"/>
                    </a:lnTo>
                    <a:lnTo>
                      <a:pt x="596" y="7144"/>
                    </a:lnTo>
                    <a:lnTo>
                      <a:pt x="596" y="4168"/>
                    </a:lnTo>
                    <a:lnTo>
                      <a:pt x="4763" y="4168"/>
                    </a:lnTo>
                    <a:cubicBezTo>
                      <a:pt x="4930" y="4168"/>
                      <a:pt x="5073" y="4025"/>
                      <a:pt x="5073" y="3858"/>
                    </a:cubicBezTo>
                    <a:lnTo>
                      <a:pt x="5073" y="595"/>
                    </a:lnTo>
                    <a:lnTo>
                      <a:pt x="6287" y="595"/>
                    </a:lnTo>
                    <a:cubicBezTo>
                      <a:pt x="6454" y="595"/>
                      <a:pt x="6573" y="453"/>
                      <a:pt x="6573" y="286"/>
                    </a:cubicBezTo>
                    <a:cubicBezTo>
                      <a:pt x="6573" y="119"/>
                      <a:pt x="6454" y="0"/>
                      <a:pt x="6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132975" y="3654375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239" y="1"/>
                      <a:pt x="167" y="48"/>
                      <a:pt x="96" y="96"/>
                    </a:cubicBezTo>
                    <a:cubicBezTo>
                      <a:pt x="48" y="143"/>
                      <a:pt x="0" y="239"/>
                      <a:pt x="0" y="310"/>
                    </a:cubicBezTo>
                    <a:cubicBezTo>
                      <a:pt x="0" y="382"/>
                      <a:pt x="48" y="477"/>
                      <a:pt x="96" y="524"/>
                    </a:cubicBezTo>
                    <a:cubicBezTo>
                      <a:pt x="167" y="596"/>
                      <a:pt x="239" y="620"/>
                      <a:pt x="310" y="620"/>
                    </a:cubicBezTo>
                    <a:cubicBezTo>
                      <a:pt x="405" y="620"/>
                      <a:pt x="477" y="596"/>
                      <a:pt x="524" y="524"/>
                    </a:cubicBezTo>
                    <a:cubicBezTo>
                      <a:pt x="596" y="477"/>
                      <a:pt x="620" y="382"/>
                      <a:pt x="620" y="310"/>
                    </a:cubicBezTo>
                    <a:cubicBezTo>
                      <a:pt x="620" y="239"/>
                      <a:pt x="596" y="143"/>
                      <a:pt x="524" y="96"/>
                    </a:cubicBezTo>
                    <a:cubicBezTo>
                      <a:pt x="477" y="48"/>
                      <a:pt x="405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132975" y="3909200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0"/>
                    </a:moveTo>
                    <a:cubicBezTo>
                      <a:pt x="239" y="0"/>
                      <a:pt x="167" y="24"/>
                      <a:pt x="96" y="95"/>
                    </a:cubicBezTo>
                    <a:cubicBezTo>
                      <a:pt x="48" y="143"/>
                      <a:pt x="0" y="238"/>
                      <a:pt x="0" y="310"/>
                    </a:cubicBezTo>
                    <a:cubicBezTo>
                      <a:pt x="0" y="381"/>
                      <a:pt x="48" y="476"/>
                      <a:pt x="96" y="524"/>
                    </a:cubicBezTo>
                    <a:cubicBezTo>
                      <a:pt x="167" y="572"/>
                      <a:pt x="239" y="619"/>
                      <a:pt x="310" y="619"/>
                    </a:cubicBezTo>
                    <a:cubicBezTo>
                      <a:pt x="405" y="619"/>
                      <a:pt x="477" y="572"/>
                      <a:pt x="524" y="524"/>
                    </a:cubicBezTo>
                    <a:cubicBezTo>
                      <a:pt x="596" y="476"/>
                      <a:pt x="620" y="381"/>
                      <a:pt x="620" y="310"/>
                    </a:cubicBezTo>
                    <a:cubicBezTo>
                      <a:pt x="620" y="238"/>
                      <a:pt x="596" y="143"/>
                      <a:pt x="524" y="95"/>
                    </a:cubicBezTo>
                    <a:cubicBezTo>
                      <a:pt x="477" y="24"/>
                      <a:pt x="405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1832854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34" name="Google Shape;534;p27"/>
          <p:cNvSpPr txBox="1"/>
          <p:nvPr>
            <p:ph idx="2" type="subTitle"/>
          </p:nvPr>
        </p:nvSpPr>
        <p:spPr>
          <a:xfrm>
            <a:off x="1832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27"/>
          <p:cNvSpPr txBox="1"/>
          <p:nvPr>
            <p:ph idx="3" type="subTitle"/>
          </p:nvPr>
        </p:nvSpPr>
        <p:spPr>
          <a:xfrm>
            <a:off x="4679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27"/>
          <p:cNvSpPr txBox="1"/>
          <p:nvPr>
            <p:ph idx="4" type="subTitle"/>
          </p:nvPr>
        </p:nvSpPr>
        <p:spPr>
          <a:xfrm>
            <a:off x="1832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27"/>
          <p:cNvSpPr txBox="1"/>
          <p:nvPr>
            <p:ph idx="5" type="subTitle"/>
          </p:nvPr>
        </p:nvSpPr>
        <p:spPr>
          <a:xfrm>
            <a:off x="4679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7"/>
          <p:cNvSpPr txBox="1"/>
          <p:nvPr>
            <p:ph idx="6" type="subTitle"/>
          </p:nvPr>
        </p:nvSpPr>
        <p:spPr>
          <a:xfrm>
            <a:off x="1832850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7"/>
          <p:cNvSpPr txBox="1"/>
          <p:nvPr>
            <p:ph idx="7" type="subTitle"/>
          </p:nvPr>
        </p:nvSpPr>
        <p:spPr>
          <a:xfrm>
            <a:off x="4679851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idx="8" type="subTitle"/>
          </p:nvPr>
        </p:nvSpPr>
        <p:spPr>
          <a:xfrm>
            <a:off x="4679849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42" name="Google Shape;542;p27"/>
          <p:cNvGrpSpPr/>
          <p:nvPr/>
        </p:nvGrpSpPr>
        <p:grpSpPr>
          <a:xfrm>
            <a:off x="8476614" y="3689491"/>
            <a:ext cx="576300" cy="1262750"/>
            <a:chOff x="208814" y="3695116"/>
            <a:chExt cx="576300" cy="1262750"/>
          </a:xfrm>
        </p:grpSpPr>
        <p:sp>
          <p:nvSpPr>
            <p:cNvPr id="543" name="Google Shape;543;p27"/>
            <p:cNvSpPr/>
            <p:nvPr/>
          </p:nvSpPr>
          <p:spPr>
            <a:xfrm>
              <a:off x="208814" y="43689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208814" y="36951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7"/>
          <p:cNvGrpSpPr/>
          <p:nvPr/>
        </p:nvGrpSpPr>
        <p:grpSpPr>
          <a:xfrm rot="5400000">
            <a:off x="8039179" y="2551577"/>
            <a:ext cx="1451205" cy="464442"/>
            <a:chOff x="314175" y="260575"/>
            <a:chExt cx="1598244" cy="511500"/>
          </a:xfrm>
        </p:grpSpPr>
        <p:sp>
          <p:nvSpPr>
            <p:cNvPr id="546" name="Google Shape;546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 rot="10800000">
            <a:off x="2575499" y="4528678"/>
            <a:ext cx="1451205" cy="464442"/>
            <a:chOff x="314175" y="260575"/>
            <a:chExt cx="1598244" cy="511500"/>
          </a:xfrm>
        </p:grpSpPr>
        <p:sp>
          <p:nvSpPr>
            <p:cNvPr id="555" name="Google Shape;555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4176621" y="4472756"/>
            <a:ext cx="1262750" cy="576300"/>
            <a:chOff x="4176621" y="4472756"/>
            <a:chExt cx="1262750" cy="576300"/>
          </a:xfrm>
        </p:grpSpPr>
        <p:sp>
          <p:nvSpPr>
            <p:cNvPr id="564" name="Google Shape;564;p27"/>
            <p:cNvSpPr/>
            <p:nvPr/>
          </p:nvSpPr>
          <p:spPr>
            <a:xfrm rot="5400000">
              <a:off x="41829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rot="5400000">
              <a:off x="48567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7"/>
          <p:cNvSpPr/>
          <p:nvPr/>
        </p:nvSpPr>
        <p:spPr>
          <a:xfrm flipH="1">
            <a:off x="922375" y="4528700"/>
            <a:ext cx="1410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 flipH="1">
            <a:off x="5573450" y="4528700"/>
            <a:ext cx="23571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962225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8"/>
          <p:cNvSpPr txBox="1"/>
          <p:nvPr>
            <p:ph idx="2" type="subTitle"/>
          </p:nvPr>
        </p:nvSpPr>
        <p:spPr>
          <a:xfrm>
            <a:off x="3477162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8"/>
          <p:cNvSpPr txBox="1"/>
          <p:nvPr>
            <p:ph idx="3" type="subTitle"/>
          </p:nvPr>
        </p:nvSpPr>
        <p:spPr>
          <a:xfrm>
            <a:off x="5992099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8"/>
          <p:cNvSpPr txBox="1"/>
          <p:nvPr>
            <p:ph idx="4" type="subTitle"/>
          </p:nvPr>
        </p:nvSpPr>
        <p:spPr>
          <a:xfrm>
            <a:off x="962225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8"/>
          <p:cNvSpPr txBox="1"/>
          <p:nvPr>
            <p:ph idx="5" type="subTitle"/>
          </p:nvPr>
        </p:nvSpPr>
        <p:spPr>
          <a:xfrm>
            <a:off x="3477162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8"/>
          <p:cNvSpPr txBox="1"/>
          <p:nvPr>
            <p:ph idx="6" type="subTitle"/>
          </p:nvPr>
        </p:nvSpPr>
        <p:spPr>
          <a:xfrm>
            <a:off x="5992099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8"/>
          <p:cNvSpPr txBox="1"/>
          <p:nvPr>
            <p:ph idx="7" type="subTitle"/>
          </p:nvPr>
        </p:nvSpPr>
        <p:spPr>
          <a:xfrm>
            <a:off x="957625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7" name="Google Shape;577;p28"/>
          <p:cNvSpPr txBox="1"/>
          <p:nvPr>
            <p:ph idx="8" type="subTitle"/>
          </p:nvPr>
        </p:nvSpPr>
        <p:spPr>
          <a:xfrm>
            <a:off x="3477151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8" name="Google Shape;578;p28"/>
          <p:cNvSpPr txBox="1"/>
          <p:nvPr>
            <p:ph idx="9" type="subTitle"/>
          </p:nvPr>
        </p:nvSpPr>
        <p:spPr>
          <a:xfrm>
            <a:off x="5996677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9" name="Google Shape;579;p28"/>
          <p:cNvSpPr txBox="1"/>
          <p:nvPr>
            <p:ph idx="13" type="subTitle"/>
          </p:nvPr>
        </p:nvSpPr>
        <p:spPr>
          <a:xfrm>
            <a:off x="957625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0" name="Google Shape;580;p28"/>
          <p:cNvSpPr txBox="1"/>
          <p:nvPr>
            <p:ph idx="14" type="subTitle"/>
          </p:nvPr>
        </p:nvSpPr>
        <p:spPr>
          <a:xfrm>
            <a:off x="3477151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1" name="Google Shape;581;p28"/>
          <p:cNvSpPr txBox="1"/>
          <p:nvPr>
            <p:ph idx="15" type="subTitle"/>
          </p:nvPr>
        </p:nvSpPr>
        <p:spPr>
          <a:xfrm>
            <a:off x="5996677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82" name="Google Shape;582;p28"/>
          <p:cNvGrpSpPr/>
          <p:nvPr/>
        </p:nvGrpSpPr>
        <p:grpSpPr>
          <a:xfrm rot="10800000">
            <a:off x="2992403" y="4528678"/>
            <a:ext cx="1451205" cy="464442"/>
            <a:chOff x="314175" y="260575"/>
            <a:chExt cx="1598244" cy="511500"/>
          </a:xfrm>
        </p:grpSpPr>
        <p:sp>
          <p:nvSpPr>
            <p:cNvPr id="583" name="Google Shape;583;p2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28"/>
          <p:cNvGrpSpPr/>
          <p:nvPr/>
        </p:nvGrpSpPr>
        <p:grpSpPr>
          <a:xfrm>
            <a:off x="4593525" y="4472756"/>
            <a:ext cx="1262750" cy="576300"/>
            <a:chOff x="4593525" y="4472756"/>
            <a:chExt cx="1262750" cy="576300"/>
          </a:xfrm>
        </p:grpSpPr>
        <p:sp>
          <p:nvSpPr>
            <p:cNvPr id="592" name="Google Shape;592;p28"/>
            <p:cNvSpPr/>
            <p:nvPr/>
          </p:nvSpPr>
          <p:spPr>
            <a:xfrm rot="5400000">
              <a:off x="459982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 rot="5400000">
              <a:off x="527367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8"/>
          <p:cNvSpPr/>
          <p:nvPr/>
        </p:nvSpPr>
        <p:spPr>
          <a:xfrm flipH="1">
            <a:off x="5990304" y="4528700"/>
            <a:ext cx="14883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 flipH="1">
            <a:off x="1616409" y="4528700"/>
            <a:ext cx="1186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8"/>
          <p:cNvSpPr/>
          <p:nvPr/>
        </p:nvSpPr>
        <p:spPr>
          <a:xfrm rot="5400000">
            <a:off x="8443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 rot="5400000">
            <a:off x="77234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hasCustomPrompt="1" type="title"/>
          </p:nvPr>
        </p:nvSpPr>
        <p:spPr>
          <a:xfrm>
            <a:off x="2857838" y="645050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29"/>
          <p:cNvSpPr txBox="1"/>
          <p:nvPr>
            <p:ph idx="1" type="subTitle"/>
          </p:nvPr>
        </p:nvSpPr>
        <p:spPr>
          <a:xfrm>
            <a:off x="2858951" y="1375122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29"/>
          <p:cNvSpPr txBox="1"/>
          <p:nvPr>
            <p:ph hasCustomPrompt="1" idx="2" type="title"/>
          </p:nvPr>
        </p:nvSpPr>
        <p:spPr>
          <a:xfrm>
            <a:off x="2857837" y="2024214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29"/>
          <p:cNvSpPr txBox="1"/>
          <p:nvPr>
            <p:ph idx="3" type="subTitle"/>
          </p:nvPr>
        </p:nvSpPr>
        <p:spPr>
          <a:xfrm>
            <a:off x="2858951" y="2754227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9"/>
          <p:cNvSpPr txBox="1"/>
          <p:nvPr>
            <p:ph hasCustomPrompt="1" idx="4" type="title"/>
          </p:nvPr>
        </p:nvSpPr>
        <p:spPr>
          <a:xfrm>
            <a:off x="2857838" y="3403378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4" name="Google Shape;604;p29"/>
          <p:cNvSpPr txBox="1"/>
          <p:nvPr>
            <p:ph idx="5" type="subTitle"/>
          </p:nvPr>
        </p:nvSpPr>
        <p:spPr>
          <a:xfrm>
            <a:off x="2858951" y="4133331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29"/>
          <p:cNvSpPr/>
          <p:nvPr/>
        </p:nvSpPr>
        <p:spPr>
          <a:xfrm flipH="1" rot="5400000">
            <a:off x="-240733" y="827837"/>
            <a:ext cx="13230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126321" y="1922056"/>
            <a:ext cx="588900" cy="1352425"/>
            <a:chOff x="126321" y="1922056"/>
            <a:chExt cx="588900" cy="1352425"/>
          </a:xfrm>
        </p:grpSpPr>
        <p:sp>
          <p:nvSpPr>
            <p:cNvPr id="607" name="Google Shape;607;p29"/>
            <p:cNvSpPr/>
            <p:nvPr/>
          </p:nvSpPr>
          <p:spPr>
            <a:xfrm rot="5400000">
              <a:off x="132621" y="19157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rot="5400000">
              <a:off x="132621" y="269188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263108" y="535005"/>
            <a:ext cx="326765" cy="1061223"/>
            <a:chOff x="263108" y="535005"/>
            <a:chExt cx="326765" cy="1061223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289665" y="960849"/>
              <a:ext cx="273765" cy="273765"/>
              <a:chOff x="2791025" y="3220950"/>
              <a:chExt cx="267950" cy="26795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29"/>
            <p:cNvGrpSpPr/>
            <p:nvPr/>
          </p:nvGrpSpPr>
          <p:grpSpPr>
            <a:xfrm>
              <a:off x="263108" y="1337407"/>
              <a:ext cx="326634" cy="258820"/>
              <a:chOff x="2791025" y="3644850"/>
              <a:chExt cx="375700" cy="297700"/>
            </a:xfrm>
          </p:grpSpPr>
          <p:sp>
            <p:nvSpPr>
              <p:cNvPr id="614" name="Google Shape;614;p29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9"/>
            <p:cNvGrpSpPr/>
            <p:nvPr/>
          </p:nvGrpSpPr>
          <p:grpSpPr>
            <a:xfrm>
              <a:off x="263213" y="535005"/>
              <a:ext cx="326661" cy="273775"/>
              <a:chOff x="2791025" y="4063975"/>
              <a:chExt cx="334625" cy="280450"/>
            </a:xfrm>
          </p:grpSpPr>
          <p:sp>
            <p:nvSpPr>
              <p:cNvPr id="621" name="Google Shape;621;p29"/>
              <p:cNvSpPr/>
              <p:nvPr/>
            </p:nvSpPr>
            <p:spPr>
              <a:xfrm>
                <a:off x="2791025" y="4063975"/>
                <a:ext cx="334625" cy="280450"/>
              </a:xfrm>
              <a:custGeom>
                <a:rect b="b" l="l" r="r" t="t"/>
                <a:pathLst>
                  <a:path extrusionOk="0" h="11218" w="13385">
                    <a:moveTo>
                      <a:pt x="5049" y="6169"/>
                    </a:moveTo>
                    <a:lnTo>
                      <a:pt x="5049" y="10622"/>
                    </a:lnTo>
                    <a:lnTo>
                      <a:pt x="596" y="10622"/>
                    </a:lnTo>
                    <a:lnTo>
                      <a:pt x="596" y="6169"/>
                    </a:lnTo>
                    <a:close/>
                    <a:moveTo>
                      <a:pt x="1644" y="1"/>
                    </a:moveTo>
                    <a:cubicBezTo>
                      <a:pt x="1501" y="1"/>
                      <a:pt x="1477" y="263"/>
                      <a:pt x="1477" y="263"/>
                    </a:cubicBezTo>
                    <a:lnTo>
                      <a:pt x="1477" y="5859"/>
                    </a:lnTo>
                    <a:lnTo>
                      <a:pt x="239" y="5859"/>
                    </a:lnTo>
                    <a:cubicBezTo>
                      <a:pt x="96" y="5859"/>
                      <a:pt x="1" y="5978"/>
                      <a:pt x="1" y="6121"/>
                    </a:cubicBezTo>
                    <a:lnTo>
                      <a:pt x="1" y="10955"/>
                    </a:lnTo>
                    <a:cubicBezTo>
                      <a:pt x="1" y="11098"/>
                      <a:pt x="96" y="11217"/>
                      <a:pt x="239" y="11217"/>
                    </a:cubicBezTo>
                    <a:lnTo>
                      <a:pt x="7955" y="11217"/>
                    </a:lnTo>
                    <a:cubicBezTo>
                      <a:pt x="8097" y="11217"/>
                      <a:pt x="8217" y="11098"/>
                      <a:pt x="8217" y="10955"/>
                    </a:cubicBezTo>
                    <a:cubicBezTo>
                      <a:pt x="8217" y="10813"/>
                      <a:pt x="7955" y="10622"/>
                      <a:pt x="7955" y="10622"/>
                    </a:cubicBezTo>
                    <a:lnTo>
                      <a:pt x="5645" y="10622"/>
                    </a:lnTo>
                    <a:lnTo>
                      <a:pt x="5645" y="6169"/>
                    </a:lnTo>
                    <a:lnTo>
                      <a:pt x="12789" y="6169"/>
                    </a:lnTo>
                    <a:lnTo>
                      <a:pt x="12789" y="10622"/>
                    </a:lnTo>
                    <a:lnTo>
                      <a:pt x="10288" y="10622"/>
                    </a:lnTo>
                    <a:cubicBezTo>
                      <a:pt x="10145" y="10693"/>
                      <a:pt x="10026" y="10813"/>
                      <a:pt x="10026" y="10955"/>
                    </a:cubicBezTo>
                    <a:cubicBezTo>
                      <a:pt x="10026" y="11098"/>
                      <a:pt x="10145" y="11217"/>
                      <a:pt x="10288" y="11217"/>
                    </a:cubicBezTo>
                    <a:lnTo>
                      <a:pt x="13122" y="11217"/>
                    </a:lnTo>
                    <a:cubicBezTo>
                      <a:pt x="13265" y="11217"/>
                      <a:pt x="13384" y="11098"/>
                      <a:pt x="13384" y="10955"/>
                    </a:cubicBezTo>
                    <a:lnTo>
                      <a:pt x="13384" y="6121"/>
                    </a:lnTo>
                    <a:cubicBezTo>
                      <a:pt x="13384" y="5978"/>
                      <a:pt x="13265" y="5859"/>
                      <a:pt x="13122" y="5859"/>
                    </a:cubicBezTo>
                    <a:lnTo>
                      <a:pt x="11908" y="5859"/>
                    </a:lnTo>
                    <a:lnTo>
                      <a:pt x="11908" y="263"/>
                    </a:lnTo>
                    <a:cubicBezTo>
                      <a:pt x="11884" y="120"/>
                      <a:pt x="11765" y="1"/>
                      <a:pt x="11622" y="1"/>
                    </a:cubicBezTo>
                    <a:cubicBezTo>
                      <a:pt x="11479" y="1"/>
                      <a:pt x="11360" y="120"/>
                      <a:pt x="11312" y="263"/>
                    </a:cubicBezTo>
                    <a:lnTo>
                      <a:pt x="11312" y="5859"/>
                    </a:lnTo>
                    <a:lnTo>
                      <a:pt x="11003" y="5859"/>
                    </a:lnTo>
                    <a:lnTo>
                      <a:pt x="11003" y="263"/>
                    </a:lnTo>
                    <a:cubicBezTo>
                      <a:pt x="10836" y="120"/>
                      <a:pt x="10717" y="1"/>
                      <a:pt x="10574" y="1"/>
                    </a:cubicBezTo>
                    <a:cubicBezTo>
                      <a:pt x="10431" y="1"/>
                      <a:pt x="10312" y="120"/>
                      <a:pt x="10407" y="263"/>
                    </a:cubicBezTo>
                    <a:lnTo>
                      <a:pt x="10407" y="5859"/>
                    </a:lnTo>
                    <a:lnTo>
                      <a:pt x="2977" y="5859"/>
                    </a:lnTo>
                    <a:lnTo>
                      <a:pt x="2977" y="263"/>
                    </a:lnTo>
                    <a:cubicBezTo>
                      <a:pt x="2954" y="120"/>
                      <a:pt x="2834" y="1"/>
                      <a:pt x="2692" y="1"/>
                    </a:cubicBezTo>
                    <a:cubicBezTo>
                      <a:pt x="2549" y="1"/>
                      <a:pt x="2430" y="120"/>
                      <a:pt x="2382" y="263"/>
                    </a:cubicBezTo>
                    <a:lnTo>
                      <a:pt x="2382" y="5859"/>
                    </a:lnTo>
                    <a:lnTo>
                      <a:pt x="2072" y="5859"/>
                    </a:lnTo>
                    <a:lnTo>
                      <a:pt x="2072" y="263"/>
                    </a:lnTo>
                    <a:cubicBezTo>
                      <a:pt x="1906" y="120"/>
                      <a:pt x="1787" y="1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2835675" y="4242600"/>
                <a:ext cx="47650" cy="66100"/>
              </a:xfrm>
              <a:custGeom>
                <a:rect b="b" l="l" r="r" t="t"/>
                <a:pathLst>
                  <a:path extrusionOk="0" h="2644" w="1906">
                    <a:moveTo>
                      <a:pt x="965" y="0"/>
                    </a:moveTo>
                    <a:cubicBezTo>
                      <a:pt x="900" y="0"/>
                      <a:pt x="834" y="24"/>
                      <a:pt x="786" y="72"/>
                    </a:cubicBezTo>
                    <a:lnTo>
                      <a:pt x="96" y="738"/>
                    </a:lnTo>
                    <a:cubicBezTo>
                      <a:pt x="1" y="834"/>
                      <a:pt x="1" y="1000"/>
                      <a:pt x="96" y="1096"/>
                    </a:cubicBezTo>
                    <a:cubicBezTo>
                      <a:pt x="155" y="1155"/>
                      <a:pt x="227" y="1185"/>
                      <a:pt x="295" y="1185"/>
                    </a:cubicBezTo>
                    <a:cubicBezTo>
                      <a:pt x="364" y="1185"/>
                      <a:pt x="429" y="1155"/>
                      <a:pt x="477" y="1096"/>
                    </a:cubicBezTo>
                    <a:lnTo>
                      <a:pt x="596" y="881"/>
                    </a:lnTo>
                    <a:lnTo>
                      <a:pt x="596" y="2382"/>
                    </a:lnTo>
                    <a:cubicBezTo>
                      <a:pt x="691" y="2524"/>
                      <a:pt x="810" y="2644"/>
                      <a:pt x="953" y="2644"/>
                    </a:cubicBezTo>
                    <a:cubicBezTo>
                      <a:pt x="1096" y="2644"/>
                      <a:pt x="1215" y="2524"/>
                      <a:pt x="1191" y="2382"/>
                    </a:cubicBezTo>
                    <a:lnTo>
                      <a:pt x="1191" y="881"/>
                    </a:lnTo>
                    <a:lnTo>
                      <a:pt x="1429" y="1096"/>
                    </a:lnTo>
                    <a:cubicBezTo>
                      <a:pt x="1477" y="1167"/>
                      <a:pt x="1549" y="1191"/>
                      <a:pt x="1620" y="1191"/>
                    </a:cubicBezTo>
                    <a:cubicBezTo>
                      <a:pt x="1691" y="1191"/>
                      <a:pt x="1763" y="1167"/>
                      <a:pt x="1811" y="1096"/>
                    </a:cubicBezTo>
                    <a:cubicBezTo>
                      <a:pt x="1906" y="1000"/>
                      <a:pt x="1906" y="834"/>
                      <a:pt x="1811" y="738"/>
                    </a:cubicBezTo>
                    <a:lnTo>
                      <a:pt x="1144" y="72"/>
                    </a:lnTo>
                    <a:cubicBezTo>
                      <a:pt x="1096" y="24"/>
                      <a:pt x="1031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2959525" y="4247950"/>
                <a:ext cx="119075" cy="15175"/>
              </a:xfrm>
              <a:custGeom>
                <a:rect b="b" l="l" r="r" t="t"/>
                <a:pathLst>
                  <a:path extrusionOk="0" h="607" w="4763">
                    <a:moveTo>
                      <a:pt x="262" y="0"/>
                    </a:moveTo>
                    <a:cubicBezTo>
                      <a:pt x="119" y="120"/>
                      <a:pt x="0" y="239"/>
                      <a:pt x="0" y="381"/>
                    </a:cubicBezTo>
                    <a:cubicBezTo>
                      <a:pt x="0" y="503"/>
                      <a:pt x="85" y="606"/>
                      <a:pt x="198" y="606"/>
                    </a:cubicBezTo>
                    <a:cubicBezTo>
                      <a:pt x="219" y="606"/>
                      <a:pt x="240" y="603"/>
                      <a:pt x="262" y="596"/>
                    </a:cubicBezTo>
                    <a:lnTo>
                      <a:pt x="4501" y="596"/>
                    </a:lnTo>
                    <a:cubicBezTo>
                      <a:pt x="4523" y="603"/>
                      <a:pt x="4544" y="606"/>
                      <a:pt x="4564" y="606"/>
                    </a:cubicBezTo>
                    <a:cubicBezTo>
                      <a:pt x="4677" y="606"/>
                      <a:pt x="4763" y="503"/>
                      <a:pt x="4763" y="381"/>
                    </a:cubicBezTo>
                    <a:cubicBezTo>
                      <a:pt x="4763" y="239"/>
                      <a:pt x="4644" y="120"/>
                      <a:pt x="4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2959525" y="4284850"/>
                <a:ext cx="119075" cy="15000"/>
              </a:xfrm>
              <a:custGeom>
                <a:rect b="b" l="l" r="r" t="t"/>
                <a:pathLst>
                  <a:path extrusionOk="0" h="600" w="4763">
                    <a:moveTo>
                      <a:pt x="262" y="1"/>
                    </a:moveTo>
                    <a:cubicBezTo>
                      <a:pt x="119" y="96"/>
                      <a:pt x="0" y="215"/>
                      <a:pt x="0" y="358"/>
                    </a:cubicBezTo>
                    <a:cubicBezTo>
                      <a:pt x="0" y="489"/>
                      <a:pt x="99" y="599"/>
                      <a:pt x="226" y="599"/>
                    </a:cubicBezTo>
                    <a:cubicBezTo>
                      <a:pt x="237" y="599"/>
                      <a:pt x="250" y="598"/>
                      <a:pt x="262" y="596"/>
                    </a:cubicBezTo>
                    <a:lnTo>
                      <a:pt x="4501" y="596"/>
                    </a:lnTo>
                    <a:cubicBezTo>
                      <a:pt x="4513" y="598"/>
                      <a:pt x="4525" y="599"/>
                      <a:pt x="4537" y="599"/>
                    </a:cubicBezTo>
                    <a:cubicBezTo>
                      <a:pt x="4664" y="599"/>
                      <a:pt x="4763" y="489"/>
                      <a:pt x="4763" y="358"/>
                    </a:cubicBezTo>
                    <a:cubicBezTo>
                      <a:pt x="4763" y="215"/>
                      <a:pt x="4644" y="96"/>
                      <a:pt x="4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3012500" y="4331300"/>
                <a:ext cx="13125" cy="13125"/>
              </a:xfrm>
              <a:custGeom>
                <a:rect b="b" l="l" r="r" t="t"/>
                <a:pathLst>
                  <a:path extrusionOk="0" h="525" w="525">
                    <a:moveTo>
                      <a:pt x="262" y="0"/>
                    </a:moveTo>
                    <a:cubicBezTo>
                      <a:pt x="191" y="0"/>
                      <a:pt x="120" y="24"/>
                      <a:pt x="72" y="96"/>
                    </a:cubicBezTo>
                    <a:cubicBezTo>
                      <a:pt x="24" y="143"/>
                      <a:pt x="1" y="191"/>
                      <a:pt x="1" y="262"/>
                    </a:cubicBezTo>
                    <a:cubicBezTo>
                      <a:pt x="1" y="334"/>
                      <a:pt x="24" y="405"/>
                      <a:pt x="72" y="453"/>
                    </a:cubicBezTo>
                    <a:cubicBezTo>
                      <a:pt x="120" y="501"/>
                      <a:pt x="191" y="524"/>
                      <a:pt x="262" y="524"/>
                    </a:cubicBezTo>
                    <a:cubicBezTo>
                      <a:pt x="334" y="524"/>
                      <a:pt x="405" y="501"/>
                      <a:pt x="453" y="453"/>
                    </a:cubicBezTo>
                    <a:cubicBezTo>
                      <a:pt x="501" y="405"/>
                      <a:pt x="524" y="334"/>
                      <a:pt x="524" y="262"/>
                    </a:cubicBezTo>
                    <a:cubicBezTo>
                      <a:pt x="524" y="191"/>
                      <a:pt x="501" y="143"/>
                      <a:pt x="453" y="96"/>
                    </a:cubicBezTo>
                    <a:cubicBezTo>
                      <a:pt x="405" y="24"/>
                      <a:pt x="334" y="0"/>
                      <a:pt x="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2425075" y="1704550"/>
            <a:ext cx="4293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30"/>
          <p:cNvSpPr txBox="1"/>
          <p:nvPr/>
        </p:nvSpPr>
        <p:spPr>
          <a:xfrm>
            <a:off x="3071950" y="3370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30" name="Google Shape;630;p30"/>
          <p:cNvGrpSpPr/>
          <p:nvPr/>
        </p:nvGrpSpPr>
        <p:grpSpPr>
          <a:xfrm>
            <a:off x="7618754" y="4452902"/>
            <a:ext cx="1451205" cy="464442"/>
            <a:chOff x="314175" y="260575"/>
            <a:chExt cx="1598244" cy="511500"/>
          </a:xfrm>
        </p:grpSpPr>
        <p:sp>
          <p:nvSpPr>
            <p:cNvPr id="631" name="Google Shape;631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04640" y="1961129"/>
            <a:ext cx="576300" cy="1301075"/>
            <a:chOff x="104640" y="1961129"/>
            <a:chExt cx="576300" cy="1301075"/>
          </a:xfrm>
        </p:grpSpPr>
        <p:sp>
          <p:nvSpPr>
            <p:cNvPr id="640" name="Google Shape;640;p30"/>
            <p:cNvSpPr/>
            <p:nvPr/>
          </p:nvSpPr>
          <p:spPr>
            <a:xfrm>
              <a:off x="1046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046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0"/>
          <p:cNvSpPr/>
          <p:nvPr/>
        </p:nvSpPr>
        <p:spPr>
          <a:xfrm flipH="1" rot="5400000">
            <a:off x="-3539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0"/>
          <p:cNvGrpSpPr/>
          <p:nvPr/>
        </p:nvGrpSpPr>
        <p:grpSpPr>
          <a:xfrm>
            <a:off x="8464640" y="2943704"/>
            <a:ext cx="576300" cy="1343500"/>
            <a:chOff x="8464640" y="2943704"/>
            <a:chExt cx="576300" cy="1343500"/>
          </a:xfrm>
        </p:grpSpPr>
        <p:sp>
          <p:nvSpPr>
            <p:cNvPr id="644" name="Google Shape;644;p30"/>
            <p:cNvSpPr/>
            <p:nvPr/>
          </p:nvSpPr>
          <p:spPr>
            <a:xfrm>
              <a:off x="8464640" y="3698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464640" y="2943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0"/>
          <p:cNvSpPr/>
          <p:nvPr/>
        </p:nvSpPr>
        <p:spPr>
          <a:xfrm flipH="1" rot="5400000">
            <a:off x="8006100" y="902275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160604" y="387777"/>
            <a:ext cx="1451205" cy="464442"/>
            <a:chOff x="314175" y="260575"/>
            <a:chExt cx="1598244" cy="511500"/>
          </a:xfrm>
        </p:grpSpPr>
        <p:sp>
          <p:nvSpPr>
            <p:cNvPr id="648" name="Google Shape;648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100"/>
            <a:ext cx="77040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172593" y="4512014"/>
            <a:ext cx="1451205" cy="464442"/>
            <a:chOff x="314175" y="260575"/>
            <a:chExt cx="1598244" cy="511500"/>
          </a:xfrm>
        </p:grpSpPr>
        <p:sp>
          <p:nvSpPr>
            <p:cNvPr id="38" name="Google Shape;38;p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8404403" y="438754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1"/>
          <p:cNvGrpSpPr/>
          <p:nvPr/>
        </p:nvGrpSpPr>
        <p:grpSpPr>
          <a:xfrm>
            <a:off x="7168006" y="359303"/>
            <a:ext cx="1451205" cy="464442"/>
            <a:chOff x="314175" y="260575"/>
            <a:chExt cx="1598244" cy="511500"/>
          </a:xfrm>
        </p:grpSpPr>
        <p:sp>
          <p:nvSpPr>
            <p:cNvPr id="658" name="Google Shape;658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1"/>
          <p:cNvSpPr/>
          <p:nvPr/>
        </p:nvSpPr>
        <p:spPr>
          <a:xfrm>
            <a:off x="2086325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5313780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31"/>
          <p:cNvCxnSpPr/>
          <p:nvPr/>
        </p:nvCxnSpPr>
        <p:spPr>
          <a:xfrm>
            <a:off x="2086350" y="4700869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9" name="Google Shape;669;p31"/>
          <p:cNvGrpSpPr/>
          <p:nvPr/>
        </p:nvGrpSpPr>
        <p:grpSpPr>
          <a:xfrm>
            <a:off x="3940528" y="297066"/>
            <a:ext cx="1262925" cy="588905"/>
            <a:chOff x="3940528" y="297066"/>
            <a:chExt cx="1262925" cy="588905"/>
          </a:xfrm>
        </p:grpSpPr>
        <p:sp>
          <p:nvSpPr>
            <p:cNvPr id="670" name="Google Shape;670;p31"/>
            <p:cNvSpPr/>
            <p:nvPr/>
          </p:nvSpPr>
          <p:spPr>
            <a:xfrm>
              <a:off x="3940528" y="2970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627153" y="2970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460456" y="359303"/>
            <a:ext cx="1451205" cy="464442"/>
            <a:chOff x="314175" y="260575"/>
            <a:chExt cx="1598244" cy="511500"/>
          </a:xfrm>
        </p:grpSpPr>
        <p:sp>
          <p:nvSpPr>
            <p:cNvPr id="673" name="Google Shape;673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 rot="5400000">
            <a:off x="8074081" y="4105540"/>
            <a:ext cx="1451205" cy="464442"/>
            <a:chOff x="314175" y="260575"/>
            <a:chExt cx="1598244" cy="511500"/>
          </a:xfrm>
        </p:grpSpPr>
        <p:sp>
          <p:nvSpPr>
            <p:cNvPr id="683" name="Google Shape;683;p3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2"/>
          <p:cNvSpPr/>
          <p:nvPr/>
        </p:nvSpPr>
        <p:spPr>
          <a:xfrm>
            <a:off x="7288005" y="150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32"/>
          <p:cNvCxnSpPr/>
          <p:nvPr/>
        </p:nvCxnSpPr>
        <p:spPr>
          <a:xfrm>
            <a:off x="303875" y="302794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2"/>
          <p:cNvGrpSpPr/>
          <p:nvPr/>
        </p:nvGrpSpPr>
        <p:grpSpPr>
          <a:xfrm>
            <a:off x="151478" y="438222"/>
            <a:ext cx="576300" cy="1322770"/>
            <a:chOff x="151478" y="438222"/>
            <a:chExt cx="576300" cy="1322770"/>
          </a:xfrm>
        </p:grpSpPr>
        <p:sp>
          <p:nvSpPr>
            <p:cNvPr id="694" name="Google Shape;694;p32"/>
            <p:cNvSpPr/>
            <p:nvPr/>
          </p:nvSpPr>
          <p:spPr>
            <a:xfrm>
              <a:off x="151478" y="43822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51478" y="1172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90775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945650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1290763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945638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54" name="Google Shape;54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442746" y="3620431"/>
            <a:ext cx="588900" cy="1352425"/>
            <a:chOff x="8442746" y="3620431"/>
            <a:chExt cx="588900" cy="1352425"/>
          </a:xfrm>
        </p:grpSpPr>
        <p:sp>
          <p:nvSpPr>
            <p:cNvPr id="63" name="Google Shape;63;p5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5"/>
          <p:cNvSpPr/>
          <p:nvPr/>
        </p:nvSpPr>
        <p:spPr>
          <a:xfrm flipH="1" rot="5400000">
            <a:off x="-316933" y="1744437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67" name="Google Shape;67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" name="Google Shape;77;p6"/>
          <p:cNvGrpSpPr/>
          <p:nvPr/>
        </p:nvGrpSpPr>
        <p:grpSpPr>
          <a:xfrm>
            <a:off x="132614" y="3542716"/>
            <a:ext cx="576300" cy="1262750"/>
            <a:chOff x="132614" y="3542716"/>
            <a:chExt cx="576300" cy="1262750"/>
          </a:xfrm>
        </p:grpSpPr>
        <p:sp>
          <p:nvSpPr>
            <p:cNvPr id="78" name="Google Shape;78;p6"/>
            <p:cNvSpPr/>
            <p:nvPr/>
          </p:nvSpPr>
          <p:spPr>
            <a:xfrm>
              <a:off x="132614" y="42165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32614" y="35427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 rot="5400000">
            <a:off x="-304821" y="2368539"/>
            <a:ext cx="1451205" cy="464442"/>
            <a:chOff x="314175" y="260575"/>
            <a:chExt cx="1598244" cy="511500"/>
          </a:xfrm>
        </p:grpSpPr>
        <p:sp>
          <p:nvSpPr>
            <p:cNvPr id="81" name="Google Shape;81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7542554" y="4529102"/>
            <a:ext cx="1451205" cy="464442"/>
            <a:chOff x="314175" y="260575"/>
            <a:chExt cx="1598244" cy="511500"/>
          </a:xfrm>
        </p:grpSpPr>
        <p:sp>
          <p:nvSpPr>
            <p:cNvPr id="90" name="Google Shape;90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6055578" y="4466879"/>
            <a:ext cx="1293588" cy="588900"/>
            <a:chOff x="6055578" y="4466879"/>
            <a:chExt cx="1293588" cy="588900"/>
          </a:xfrm>
        </p:grpSpPr>
        <p:sp>
          <p:nvSpPr>
            <p:cNvPr id="99" name="Google Shape;99;p6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7"/>
          <p:cNvSpPr/>
          <p:nvPr>
            <p:ph idx="2" type="pic"/>
          </p:nvPr>
        </p:nvSpPr>
        <p:spPr>
          <a:xfrm>
            <a:off x="943600" y="1316725"/>
            <a:ext cx="2565600" cy="325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grpSp>
        <p:nvGrpSpPr>
          <p:cNvPr id="105" name="Google Shape;105;p7"/>
          <p:cNvGrpSpPr/>
          <p:nvPr/>
        </p:nvGrpSpPr>
        <p:grpSpPr>
          <a:xfrm>
            <a:off x="8327003" y="2797654"/>
            <a:ext cx="576300" cy="2105300"/>
            <a:chOff x="8327003" y="2797654"/>
            <a:chExt cx="576300" cy="2105300"/>
          </a:xfrm>
        </p:grpSpPr>
        <p:sp>
          <p:nvSpPr>
            <p:cNvPr id="106" name="Google Shape;106;p7"/>
            <p:cNvSpPr/>
            <p:nvPr/>
          </p:nvSpPr>
          <p:spPr>
            <a:xfrm>
              <a:off x="8327003" y="43140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327003" y="35558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8327003" y="27976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1388100" y="1395025"/>
            <a:ext cx="6367800" cy="19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8231240" y="221091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193178" y="4225098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1452150" y="1733125"/>
            <a:ext cx="623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0154" y="4452902"/>
            <a:ext cx="1451205" cy="464442"/>
            <a:chOff x="314175" y="260575"/>
            <a:chExt cx="1598244" cy="511500"/>
          </a:xfrm>
        </p:grpSpPr>
        <p:sp>
          <p:nvSpPr>
            <p:cNvPr id="117" name="Google Shape;117;p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>
            <a:off x="5903178" y="4390679"/>
            <a:ext cx="1293588" cy="588900"/>
            <a:chOff x="5903178" y="4390679"/>
            <a:chExt cx="1293588" cy="588900"/>
          </a:xfrm>
        </p:grpSpPr>
        <p:sp>
          <p:nvSpPr>
            <p:cNvPr id="126" name="Google Shape;126;p9"/>
            <p:cNvSpPr/>
            <p:nvPr/>
          </p:nvSpPr>
          <p:spPr>
            <a:xfrm>
              <a:off x="5903178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6620465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257040" y="1961129"/>
            <a:ext cx="576300" cy="1301075"/>
            <a:chOff x="257040" y="1961129"/>
            <a:chExt cx="576300" cy="1301075"/>
          </a:xfrm>
        </p:grpSpPr>
        <p:sp>
          <p:nvSpPr>
            <p:cNvPr id="129" name="Google Shape;129;p9"/>
            <p:cNvSpPr/>
            <p:nvPr/>
          </p:nvSpPr>
          <p:spPr>
            <a:xfrm>
              <a:off x="2570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570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/>
          <p:nvPr/>
        </p:nvSpPr>
        <p:spPr>
          <a:xfrm flipH="1" rot="5400000">
            <a:off x="-2015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715100" y="2448725"/>
            <a:ext cx="3959700" cy="2002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" name="Google Shape;134;p10"/>
          <p:cNvGrpSpPr/>
          <p:nvPr/>
        </p:nvGrpSpPr>
        <p:grpSpPr>
          <a:xfrm rot="5400000">
            <a:off x="8027818" y="636377"/>
            <a:ext cx="1451205" cy="464442"/>
            <a:chOff x="314175" y="260575"/>
            <a:chExt cx="1598244" cy="511500"/>
          </a:xfrm>
        </p:grpSpPr>
        <p:sp>
          <p:nvSpPr>
            <p:cNvPr id="135" name="Google Shape;135;p1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0"/>
          <p:cNvSpPr/>
          <p:nvPr/>
        </p:nvSpPr>
        <p:spPr>
          <a:xfrm>
            <a:off x="222678" y="939379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222678" y="2329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0"/>
          <p:cNvCxnSpPr/>
          <p:nvPr/>
        </p:nvCxnSpPr>
        <p:spPr>
          <a:xfrm>
            <a:off x="417150" y="487552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ublic.tableau.com/app/profile/barrett.ratzlaff/viz/Green-BLineConsistencyDashboard/ConsistencyofGreenBLineServicein2024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barrett.ratzlaff/viz/MBTAHeadwayDashboard/EDADashboard?publish=yes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/>
          <p:nvPr>
            <p:ph type="ctrTitle"/>
          </p:nvPr>
        </p:nvSpPr>
        <p:spPr>
          <a:xfrm>
            <a:off x="3248538" y="1725665"/>
            <a:ext cx="5221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HEADWAY: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Analyzing Consistency on the MBTA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1" name="Google Shape;701;p33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02" name="Google Shape;702;p33"/>
          <p:cNvGrpSpPr/>
          <p:nvPr/>
        </p:nvGrpSpPr>
        <p:grpSpPr>
          <a:xfrm>
            <a:off x="6860381" y="1136459"/>
            <a:ext cx="1451205" cy="464442"/>
            <a:chOff x="314175" y="260575"/>
            <a:chExt cx="1598244" cy="511500"/>
          </a:xfrm>
        </p:grpSpPr>
        <p:sp>
          <p:nvSpPr>
            <p:cNvPr id="703" name="Google Shape;703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33"/>
          <p:cNvGrpSpPr/>
          <p:nvPr/>
        </p:nvGrpSpPr>
        <p:grpSpPr>
          <a:xfrm>
            <a:off x="3357618" y="1136458"/>
            <a:ext cx="1451205" cy="464442"/>
            <a:chOff x="314175" y="260575"/>
            <a:chExt cx="1598244" cy="511500"/>
          </a:xfrm>
        </p:grpSpPr>
        <p:sp>
          <p:nvSpPr>
            <p:cNvPr id="712" name="Google Shape;712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33"/>
          <p:cNvSpPr/>
          <p:nvPr/>
        </p:nvSpPr>
        <p:spPr>
          <a:xfrm>
            <a:off x="4984422" y="1141428"/>
            <a:ext cx="17439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3"/>
          <p:cNvSpPr/>
          <p:nvPr/>
        </p:nvSpPr>
        <p:spPr>
          <a:xfrm>
            <a:off x="3344575" y="548552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6572030" y="548552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33"/>
          <p:cNvGrpSpPr/>
          <p:nvPr/>
        </p:nvGrpSpPr>
        <p:grpSpPr>
          <a:xfrm>
            <a:off x="5198778" y="486410"/>
            <a:ext cx="1262925" cy="588905"/>
            <a:chOff x="5198778" y="486410"/>
            <a:chExt cx="1262925" cy="588905"/>
          </a:xfrm>
        </p:grpSpPr>
        <p:sp>
          <p:nvSpPr>
            <p:cNvPr id="724" name="Google Shape;724;p33"/>
            <p:cNvSpPr/>
            <p:nvPr/>
          </p:nvSpPr>
          <p:spPr>
            <a:xfrm>
              <a:off x="5198778" y="486416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D8C6"/>
                </a:solidFill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5885403" y="486410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5136660" y="1251736"/>
            <a:ext cx="1445575" cy="267950"/>
            <a:chOff x="5136660" y="1251736"/>
            <a:chExt cx="1445575" cy="267950"/>
          </a:xfrm>
        </p:grpSpPr>
        <p:grpSp>
          <p:nvGrpSpPr>
            <p:cNvPr id="727" name="Google Shape;727;p33"/>
            <p:cNvGrpSpPr/>
            <p:nvPr/>
          </p:nvGrpSpPr>
          <p:grpSpPr>
            <a:xfrm>
              <a:off x="5734410" y="1251749"/>
              <a:ext cx="274475" cy="267925"/>
              <a:chOff x="2211150" y="2789325"/>
              <a:chExt cx="274475" cy="267925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36" name="Google Shape;736;p33"/>
            <p:cNvGrpSpPr/>
            <p:nvPr/>
          </p:nvGrpSpPr>
          <p:grpSpPr>
            <a:xfrm>
              <a:off x="5136660" y="1251736"/>
              <a:ext cx="381050" cy="267950"/>
              <a:chOff x="1613400" y="3220950"/>
              <a:chExt cx="381050" cy="267950"/>
            </a:xfrm>
          </p:grpSpPr>
          <p:sp>
            <p:nvSpPr>
              <p:cNvPr id="737" name="Google Shape;737;p33"/>
              <p:cNvSpPr/>
              <p:nvPr/>
            </p:nvSpPr>
            <p:spPr>
              <a:xfrm>
                <a:off x="1613400" y="3220950"/>
                <a:ext cx="381050" cy="267950"/>
              </a:xfrm>
              <a:custGeom>
                <a:rect b="b" l="l" r="r" t="t"/>
                <a:pathLst>
                  <a:path extrusionOk="0" h="10718" w="15242">
                    <a:moveTo>
                      <a:pt x="10193" y="667"/>
                    </a:moveTo>
                    <a:cubicBezTo>
                      <a:pt x="10907" y="810"/>
                      <a:pt x="11598" y="1096"/>
                      <a:pt x="12193" y="1501"/>
                    </a:cubicBezTo>
                    <a:lnTo>
                      <a:pt x="10193" y="3525"/>
                    </a:lnTo>
                    <a:lnTo>
                      <a:pt x="10193" y="667"/>
                    </a:lnTo>
                    <a:close/>
                    <a:moveTo>
                      <a:pt x="12670" y="1858"/>
                    </a:moveTo>
                    <a:cubicBezTo>
                      <a:pt x="12908" y="2049"/>
                      <a:pt x="13122" y="2263"/>
                      <a:pt x="13337" y="2501"/>
                    </a:cubicBezTo>
                    <a:lnTo>
                      <a:pt x="11074" y="4740"/>
                    </a:lnTo>
                    <a:lnTo>
                      <a:pt x="10860" y="4740"/>
                    </a:lnTo>
                    <a:cubicBezTo>
                      <a:pt x="10844" y="4741"/>
                      <a:pt x="10828" y="4742"/>
                      <a:pt x="10811" y="4742"/>
                    </a:cubicBezTo>
                    <a:cubicBezTo>
                      <a:pt x="10601" y="4742"/>
                      <a:pt x="10325" y="4610"/>
                      <a:pt x="10193" y="4478"/>
                    </a:cubicBezTo>
                    <a:lnTo>
                      <a:pt x="10193" y="4335"/>
                    </a:lnTo>
                    <a:lnTo>
                      <a:pt x="12670" y="1858"/>
                    </a:lnTo>
                    <a:close/>
                    <a:moveTo>
                      <a:pt x="4525" y="2716"/>
                    </a:moveTo>
                    <a:lnTo>
                      <a:pt x="4525" y="4478"/>
                    </a:lnTo>
                    <a:cubicBezTo>
                      <a:pt x="4525" y="4621"/>
                      <a:pt x="4406" y="4764"/>
                      <a:pt x="4239" y="4764"/>
                    </a:cubicBezTo>
                    <a:lnTo>
                      <a:pt x="2477" y="4764"/>
                    </a:lnTo>
                    <a:lnTo>
                      <a:pt x="4525" y="2716"/>
                    </a:lnTo>
                    <a:close/>
                    <a:moveTo>
                      <a:pt x="13694" y="2954"/>
                    </a:moveTo>
                    <a:cubicBezTo>
                      <a:pt x="14075" y="3478"/>
                      <a:pt x="14384" y="4097"/>
                      <a:pt x="14551" y="4764"/>
                    </a:cubicBezTo>
                    <a:lnTo>
                      <a:pt x="11884" y="4764"/>
                    </a:lnTo>
                    <a:lnTo>
                      <a:pt x="13694" y="2954"/>
                    </a:lnTo>
                    <a:close/>
                    <a:moveTo>
                      <a:pt x="4239" y="8026"/>
                    </a:moveTo>
                    <a:cubicBezTo>
                      <a:pt x="4120" y="8360"/>
                      <a:pt x="3787" y="8598"/>
                      <a:pt x="3430" y="8598"/>
                    </a:cubicBezTo>
                    <a:cubicBezTo>
                      <a:pt x="3049" y="8598"/>
                      <a:pt x="2739" y="8360"/>
                      <a:pt x="2620" y="8026"/>
                    </a:cubicBezTo>
                    <a:close/>
                    <a:moveTo>
                      <a:pt x="8478" y="8026"/>
                    </a:moveTo>
                    <a:cubicBezTo>
                      <a:pt x="8359" y="8360"/>
                      <a:pt x="8050" y="8598"/>
                      <a:pt x="7693" y="8598"/>
                    </a:cubicBezTo>
                    <a:cubicBezTo>
                      <a:pt x="7312" y="8598"/>
                      <a:pt x="7002" y="8360"/>
                      <a:pt x="6883" y="8026"/>
                    </a:cubicBezTo>
                    <a:close/>
                    <a:moveTo>
                      <a:pt x="12741" y="8026"/>
                    </a:moveTo>
                    <a:cubicBezTo>
                      <a:pt x="12622" y="8360"/>
                      <a:pt x="12313" y="8598"/>
                      <a:pt x="11932" y="8598"/>
                    </a:cubicBezTo>
                    <a:cubicBezTo>
                      <a:pt x="11574" y="8598"/>
                      <a:pt x="11265" y="8360"/>
                      <a:pt x="11146" y="8026"/>
                    </a:cubicBezTo>
                    <a:close/>
                    <a:moveTo>
                      <a:pt x="6335" y="8026"/>
                    </a:moveTo>
                    <a:cubicBezTo>
                      <a:pt x="6383" y="8240"/>
                      <a:pt x="6478" y="8455"/>
                      <a:pt x="6621" y="8621"/>
                    </a:cubicBezTo>
                    <a:lnTo>
                      <a:pt x="4501" y="8621"/>
                    </a:lnTo>
                    <a:cubicBezTo>
                      <a:pt x="4644" y="8455"/>
                      <a:pt x="4740" y="8240"/>
                      <a:pt x="4763" y="8026"/>
                    </a:cubicBezTo>
                    <a:close/>
                    <a:moveTo>
                      <a:pt x="10598" y="8026"/>
                    </a:moveTo>
                    <a:cubicBezTo>
                      <a:pt x="10646" y="8240"/>
                      <a:pt x="10741" y="8455"/>
                      <a:pt x="10860" y="8621"/>
                    </a:cubicBezTo>
                    <a:lnTo>
                      <a:pt x="8764" y="8621"/>
                    </a:lnTo>
                    <a:cubicBezTo>
                      <a:pt x="8883" y="8455"/>
                      <a:pt x="8979" y="8240"/>
                      <a:pt x="9026" y="8026"/>
                    </a:cubicBezTo>
                    <a:close/>
                    <a:moveTo>
                      <a:pt x="929" y="1"/>
                    </a:moveTo>
                    <a:cubicBezTo>
                      <a:pt x="763" y="1"/>
                      <a:pt x="643" y="120"/>
                      <a:pt x="643" y="286"/>
                    </a:cubicBezTo>
                    <a:cubicBezTo>
                      <a:pt x="643" y="453"/>
                      <a:pt x="763" y="596"/>
                      <a:pt x="929" y="596"/>
                    </a:cubicBezTo>
                    <a:lnTo>
                      <a:pt x="2858" y="596"/>
                    </a:lnTo>
                    <a:lnTo>
                      <a:pt x="715" y="2811"/>
                    </a:lnTo>
                    <a:cubicBezTo>
                      <a:pt x="620" y="2930"/>
                      <a:pt x="620" y="3120"/>
                      <a:pt x="715" y="3239"/>
                    </a:cubicBezTo>
                    <a:cubicBezTo>
                      <a:pt x="786" y="3287"/>
                      <a:pt x="858" y="3335"/>
                      <a:pt x="929" y="3335"/>
                    </a:cubicBezTo>
                    <a:cubicBezTo>
                      <a:pt x="1001" y="3335"/>
                      <a:pt x="1072" y="3287"/>
                      <a:pt x="1120" y="3239"/>
                    </a:cubicBezTo>
                    <a:lnTo>
                      <a:pt x="3668" y="572"/>
                    </a:lnTo>
                    <a:lnTo>
                      <a:pt x="4239" y="572"/>
                    </a:lnTo>
                    <a:lnTo>
                      <a:pt x="4239" y="1763"/>
                    </a:lnTo>
                    <a:lnTo>
                      <a:pt x="1239" y="4764"/>
                    </a:lnTo>
                    <a:lnTo>
                      <a:pt x="763" y="4764"/>
                    </a:lnTo>
                    <a:cubicBezTo>
                      <a:pt x="620" y="4764"/>
                      <a:pt x="477" y="4883"/>
                      <a:pt x="477" y="5049"/>
                    </a:cubicBezTo>
                    <a:cubicBezTo>
                      <a:pt x="477" y="5216"/>
                      <a:pt x="620" y="5359"/>
                      <a:pt x="763" y="5359"/>
                    </a:cubicBezTo>
                    <a:lnTo>
                      <a:pt x="4263" y="5359"/>
                    </a:lnTo>
                    <a:cubicBezTo>
                      <a:pt x="4740" y="5359"/>
                      <a:pt x="5121" y="4978"/>
                      <a:pt x="5121" y="4502"/>
                    </a:cubicBezTo>
                    <a:lnTo>
                      <a:pt x="5121" y="596"/>
                    </a:lnTo>
                    <a:lnTo>
                      <a:pt x="9026" y="596"/>
                    </a:lnTo>
                    <a:cubicBezTo>
                      <a:pt x="9217" y="596"/>
                      <a:pt x="9407" y="596"/>
                      <a:pt x="9574" y="620"/>
                    </a:cubicBezTo>
                    <a:lnTo>
                      <a:pt x="9574" y="4502"/>
                    </a:lnTo>
                    <a:cubicBezTo>
                      <a:pt x="9574" y="4978"/>
                      <a:pt x="9955" y="5335"/>
                      <a:pt x="10431" y="5335"/>
                    </a:cubicBezTo>
                    <a:lnTo>
                      <a:pt x="14551" y="5335"/>
                    </a:lnTo>
                    <a:cubicBezTo>
                      <a:pt x="14623" y="5645"/>
                      <a:pt x="14646" y="5978"/>
                      <a:pt x="14646" y="6311"/>
                    </a:cubicBezTo>
                    <a:lnTo>
                      <a:pt x="14646" y="6740"/>
                    </a:lnTo>
                    <a:cubicBezTo>
                      <a:pt x="14646" y="7121"/>
                      <a:pt x="14337" y="7431"/>
                      <a:pt x="13932" y="7431"/>
                    </a:cubicBezTo>
                    <a:lnTo>
                      <a:pt x="310" y="7431"/>
                    </a:lnTo>
                    <a:cubicBezTo>
                      <a:pt x="143" y="7431"/>
                      <a:pt x="0" y="7574"/>
                      <a:pt x="0" y="7740"/>
                    </a:cubicBezTo>
                    <a:cubicBezTo>
                      <a:pt x="0" y="7907"/>
                      <a:pt x="143" y="8026"/>
                      <a:pt x="310" y="8026"/>
                    </a:cubicBezTo>
                    <a:lnTo>
                      <a:pt x="2168" y="8026"/>
                    </a:lnTo>
                    <a:cubicBezTo>
                      <a:pt x="2215" y="8240"/>
                      <a:pt x="2310" y="8455"/>
                      <a:pt x="2430" y="8621"/>
                    </a:cubicBezTo>
                    <a:lnTo>
                      <a:pt x="1239" y="8621"/>
                    </a:lnTo>
                    <a:cubicBezTo>
                      <a:pt x="1072" y="8621"/>
                      <a:pt x="953" y="8741"/>
                      <a:pt x="953" y="8907"/>
                    </a:cubicBezTo>
                    <a:lnTo>
                      <a:pt x="953" y="10431"/>
                    </a:lnTo>
                    <a:cubicBezTo>
                      <a:pt x="953" y="10574"/>
                      <a:pt x="1072" y="10717"/>
                      <a:pt x="1239" y="10717"/>
                    </a:cubicBezTo>
                    <a:lnTo>
                      <a:pt x="7240" y="10717"/>
                    </a:lnTo>
                    <a:cubicBezTo>
                      <a:pt x="7407" y="10717"/>
                      <a:pt x="7526" y="10574"/>
                      <a:pt x="7526" y="10408"/>
                    </a:cubicBezTo>
                    <a:cubicBezTo>
                      <a:pt x="7526" y="10241"/>
                      <a:pt x="7407" y="10122"/>
                      <a:pt x="7240" y="10122"/>
                    </a:cubicBezTo>
                    <a:lnTo>
                      <a:pt x="1548" y="10122"/>
                    </a:lnTo>
                    <a:lnTo>
                      <a:pt x="1548" y="9217"/>
                    </a:lnTo>
                    <a:lnTo>
                      <a:pt x="14956" y="9217"/>
                    </a:lnTo>
                    <a:lnTo>
                      <a:pt x="14956" y="10122"/>
                    </a:lnTo>
                    <a:lnTo>
                      <a:pt x="9383" y="10122"/>
                    </a:lnTo>
                    <a:cubicBezTo>
                      <a:pt x="9217" y="10146"/>
                      <a:pt x="9098" y="10265"/>
                      <a:pt x="9098" y="10431"/>
                    </a:cubicBezTo>
                    <a:cubicBezTo>
                      <a:pt x="9098" y="10574"/>
                      <a:pt x="9217" y="10717"/>
                      <a:pt x="9383" y="10717"/>
                    </a:cubicBezTo>
                    <a:lnTo>
                      <a:pt x="15051" y="10717"/>
                    </a:lnTo>
                    <a:cubicBezTo>
                      <a:pt x="15194" y="10717"/>
                      <a:pt x="15242" y="10431"/>
                      <a:pt x="15242" y="10431"/>
                    </a:cubicBezTo>
                    <a:lnTo>
                      <a:pt x="15242" y="8907"/>
                    </a:lnTo>
                    <a:cubicBezTo>
                      <a:pt x="15242" y="8764"/>
                      <a:pt x="15123" y="8621"/>
                      <a:pt x="14956" y="8621"/>
                    </a:cubicBezTo>
                    <a:lnTo>
                      <a:pt x="12860" y="8621"/>
                    </a:lnTo>
                    <a:cubicBezTo>
                      <a:pt x="13003" y="8455"/>
                      <a:pt x="13098" y="8240"/>
                      <a:pt x="13122" y="8026"/>
                    </a:cubicBezTo>
                    <a:lnTo>
                      <a:pt x="13908" y="8026"/>
                    </a:lnTo>
                    <a:cubicBezTo>
                      <a:pt x="14646" y="8026"/>
                      <a:pt x="15242" y="7431"/>
                      <a:pt x="15242" y="6693"/>
                    </a:cubicBezTo>
                    <a:lnTo>
                      <a:pt x="15242" y="6502"/>
                    </a:lnTo>
                    <a:cubicBezTo>
                      <a:pt x="15242" y="5454"/>
                      <a:pt x="15004" y="4383"/>
                      <a:pt x="14503" y="3454"/>
                    </a:cubicBezTo>
                    <a:cubicBezTo>
                      <a:pt x="13313" y="1239"/>
                      <a:pt x="11217" y="1"/>
                      <a:pt x="8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1764025" y="3250725"/>
                <a:ext cx="59550" cy="133975"/>
              </a:xfrm>
              <a:custGeom>
                <a:rect b="b" l="l" r="r" t="t"/>
                <a:pathLst>
                  <a:path extrusionOk="0" h="5359" w="2382">
                    <a:moveTo>
                      <a:pt x="1501" y="572"/>
                    </a:moveTo>
                    <a:cubicBezTo>
                      <a:pt x="1644" y="572"/>
                      <a:pt x="1787" y="715"/>
                      <a:pt x="1787" y="858"/>
                    </a:cubicBezTo>
                    <a:lnTo>
                      <a:pt x="1787" y="2382"/>
                    </a:lnTo>
                    <a:lnTo>
                      <a:pt x="1453" y="2382"/>
                    </a:lnTo>
                    <a:cubicBezTo>
                      <a:pt x="1287" y="2382"/>
                      <a:pt x="1144" y="2501"/>
                      <a:pt x="1144" y="2668"/>
                    </a:cubicBezTo>
                    <a:cubicBezTo>
                      <a:pt x="1144" y="2834"/>
                      <a:pt x="1287" y="2977"/>
                      <a:pt x="1453" y="2977"/>
                    </a:cubicBezTo>
                    <a:lnTo>
                      <a:pt x="1787" y="2977"/>
                    </a:lnTo>
                    <a:lnTo>
                      <a:pt x="1787" y="4477"/>
                    </a:lnTo>
                    <a:cubicBezTo>
                      <a:pt x="1787" y="4620"/>
                      <a:pt x="1644" y="4763"/>
                      <a:pt x="1501" y="4763"/>
                    </a:cubicBezTo>
                    <a:lnTo>
                      <a:pt x="858" y="4763"/>
                    </a:lnTo>
                    <a:cubicBezTo>
                      <a:pt x="715" y="4763"/>
                      <a:pt x="596" y="4620"/>
                      <a:pt x="596" y="4477"/>
                    </a:cubicBezTo>
                    <a:lnTo>
                      <a:pt x="596" y="858"/>
                    </a:lnTo>
                    <a:cubicBezTo>
                      <a:pt x="596" y="715"/>
                      <a:pt x="715" y="572"/>
                      <a:pt x="858" y="572"/>
                    </a:cubicBezTo>
                    <a:close/>
                    <a:moveTo>
                      <a:pt x="834" y="0"/>
                    </a:moveTo>
                    <a:cubicBezTo>
                      <a:pt x="358" y="0"/>
                      <a:pt x="1" y="358"/>
                      <a:pt x="1" y="834"/>
                    </a:cubicBezTo>
                    <a:lnTo>
                      <a:pt x="1" y="4501"/>
                    </a:lnTo>
                    <a:cubicBezTo>
                      <a:pt x="1" y="4978"/>
                      <a:pt x="358" y="5359"/>
                      <a:pt x="834" y="5359"/>
                    </a:cubicBezTo>
                    <a:lnTo>
                      <a:pt x="1525" y="5359"/>
                    </a:lnTo>
                    <a:cubicBezTo>
                      <a:pt x="2001" y="5359"/>
                      <a:pt x="2382" y="4978"/>
                      <a:pt x="2382" y="4501"/>
                    </a:cubicBezTo>
                    <a:lnTo>
                      <a:pt x="2382" y="834"/>
                    </a:lnTo>
                    <a:cubicBezTo>
                      <a:pt x="2382" y="358"/>
                      <a:pt x="2001" y="0"/>
                      <a:pt x="1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1809275" y="3474575"/>
                <a:ext cx="13725" cy="14325"/>
              </a:xfrm>
              <a:custGeom>
                <a:rect b="b" l="l" r="r" t="t"/>
                <a:pathLst>
                  <a:path extrusionOk="0" h="573" w="549">
                    <a:moveTo>
                      <a:pt x="262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43"/>
                      <a:pt x="0" y="215"/>
                      <a:pt x="0" y="286"/>
                    </a:cubicBezTo>
                    <a:cubicBezTo>
                      <a:pt x="0" y="358"/>
                      <a:pt x="24" y="429"/>
                      <a:pt x="72" y="477"/>
                    </a:cubicBezTo>
                    <a:cubicBezTo>
                      <a:pt x="120" y="525"/>
                      <a:pt x="191" y="572"/>
                      <a:pt x="262" y="572"/>
                    </a:cubicBezTo>
                    <a:cubicBezTo>
                      <a:pt x="358" y="572"/>
                      <a:pt x="429" y="525"/>
                      <a:pt x="477" y="477"/>
                    </a:cubicBezTo>
                    <a:cubicBezTo>
                      <a:pt x="524" y="429"/>
                      <a:pt x="548" y="358"/>
                      <a:pt x="548" y="286"/>
                    </a:cubicBezTo>
                    <a:cubicBezTo>
                      <a:pt x="548" y="215"/>
                      <a:pt x="524" y="143"/>
                      <a:pt x="477" y="72"/>
                    </a:cubicBezTo>
                    <a:cubicBezTo>
                      <a:pt x="429" y="24"/>
                      <a:pt x="358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40" name="Google Shape;740;p33"/>
            <p:cNvGrpSpPr/>
            <p:nvPr/>
          </p:nvGrpSpPr>
          <p:grpSpPr>
            <a:xfrm>
              <a:off x="6314285" y="1251736"/>
              <a:ext cx="267950" cy="267950"/>
              <a:chOff x="2791025" y="3220950"/>
              <a:chExt cx="267950" cy="267950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43" name="Google Shape;743;p33"/>
          <p:cNvPicPr preferRelativeResize="0"/>
          <p:nvPr/>
        </p:nvPicPr>
        <p:blipFill rotWithShape="1">
          <a:blip r:embed="rId3">
            <a:alphaModFix/>
          </a:blip>
          <a:srcRect b="9656" l="14628" r="7810" t="10668"/>
          <a:stretch/>
        </p:blipFill>
        <p:spPr>
          <a:xfrm>
            <a:off x="133975" y="522600"/>
            <a:ext cx="2992200" cy="40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2"/>
          <p:cNvSpPr txBox="1"/>
          <p:nvPr>
            <p:ph type="title"/>
          </p:nvPr>
        </p:nvSpPr>
        <p:spPr>
          <a:xfrm>
            <a:off x="910725" y="1357125"/>
            <a:ext cx="4056900" cy="15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ABNORMAL INTERSECTIONS</a:t>
            </a:r>
            <a:endParaRPr/>
          </a:p>
        </p:txBody>
      </p:sp>
      <p:sp>
        <p:nvSpPr>
          <p:cNvPr id="941" name="Google Shape;941;p42"/>
          <p:cNvSpPr txBox="1"/>
          <p:nvPr>
            <p:ph idx="1" type="subTitle"/>
          </p:nvPr>
        </p:nvSpPr>
        <p:spPr>
          <a:xfrm>
            <a:off x="989925" y="3037250"/>
            <a:ext cx="38985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flow of traffic is complex at certain stations, some stops may experience a greater degree of randomness in headway.</a:t>
            </a:r>
            <a:endParaRPr/>
          </a:p>
        </p:txBody>
      </p:sp>
      <p:pic>
        <p:nvPicPr>
          <p:cNvPr id="942" name="Google Shape;942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90" r="15790" t="0"/>
          <a:stretch/>
        </p:blipFill>
        <p:spPr>
          <a:xfrm>
            <a:off x="5281900" y="589825"/>
            <a:ext cx="3077100" cy="3375300"/>
          </a:xfrm>
          <a:prstGeom prst="roundRect">
            <a:avLst>
              <a:gd fmla="val 16667" name="adj"/>
            </a:avLst>
          </a:prstGeom>
        </p:spPr>
      </p:pic>
      <p:sp>
        <p:nvSpPr>
          <p:cNvPr id="943" name="Google Shape;943;p42"/>
          <p:cNvSpPr/>
          <p:nvPr/>
        </p:nvSpPr>
        <p:spPr>
          <a:xfrm>
            <a:off x="1018924" y="589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4" name="Google Shape;944;p42"/>
          <p:cNvGrpSpPr/>
          <p:nvPr/>
        </p:nvGrpSpPr>
        <p:grpSpPr>
          <a:xfrm>
            <a:off x="1154950" y="672151"/>
            <a:ext cx="804350" cy="308825"/>
            <a:chOff x="7786450" y="590151"/>
            <a:chExt cx="804350" cy="308825"/>
          </a:xfrm>
        </p:grpSpPr>
        <p:grpSp>
          <p:nvGrpSpPr>
            <p:cNvPr id="945" name="Google Shape;945;p42"/>
            <p:cNvGrpSpPr/>
            <p:nvPr/>
          </p:nvGrpSpPr>
          <p:grpSpPr>
            <a:xfrm>
              <a:off x="8372275" y="590151"/>
              <a:ext cx="218525" cy="285600"/>
              <a:chOff x="4527100" y="4058825"/>
              <a:chExt cx="218525" cy="285600"/>
            </a:xfrm>
          </p:grpSpPr>
          <p:sp>
            <p:nvSpPr>
              <p:cNvPr id="946" name="Google Shape;946;p42"/>
              <p:cNvSpPr/>
              <p:nvPr/>
            </p:nvSpPr>
            <p:spPr>
              <a:xfrm>
                <a:off x="4622350" y="4097325"/>
                <a:ext cx="31600" cy="31575"/>
              </a:xfrm>
              <a:custGeom>
                <a:rect b="b" l="l" r="r" t="t"/>
                <a:pathLst>
                  <a:path extrusionOk="0" h="1263" w="1264">
                    <a:moveTo>
                      <a:pt x="620" y="429"/>
                    </a:moveTo>
                    <a:cubicBezTo>
                      <a:pt x="739" y="429"/>
                      <a:pt x="834" y="524"/>
                      <a:pt x="834" y="643"/>
                    </a:cubicBezTo>
                    <a:cubicBezTo>
                      <a:pt x="834" y="739"/>
                      <a:pt x="739" y="834"/>
                      <a:pt x="620" y="834"/>
                    </a:cubicBezTo>
                    <a:cubicBezTo>
                      <a:pt x="525" y="834"/>
                      <a:pt x="430" y="739"/>
                      <a:pt x="430" y="643"/>
                    </a:cubicBezTo>
                    <a:cubicBezTo>
                      <a:pt x="430" y="524"/>
                      <a:pt x="525" y="429"/>
                      <a:pt x="620" y="429"/>
                    </a:cubicBezTo>
                    <a:close/>
                    <a:moveTo>
                      <a:pt x="620" y="0"/>
                    </a:moveTo>
                    <a:cubicBezTo>
                      <a:pt x="287" y="0"/>
                      <a:pt x="1" y="286"/>
                      <a:pt x="1" y="620"/>
                    </a:cubicBezTo>
                    <a:cubicBezTo>
                      <a:pt x="1" y="977"/>
                      <a:pt x="287" y="1263"/>
                      <a:pt x="620" y="1263"/>
                    </a:cubicBezTo>
                    <a:cubicBezTo>
                      <a:pt x="977" y="1263"/>
                      <a:pt x="1263" y="977"/>
                      <a:pt x="1263" y="620"/>
                    </a:cubicBezTo>
                    <a:cubicBezTo>
                      <a:pt x="1263" y="286"/>
                      <a:pt x="977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4569375" y="4143175"/>
                <a:ext cx="141725" cy="75025"/>
              </a:xfrm>
              <a:custGeom>
                <a:rect b="b" l="l" r="r" t="t"/>
                <a:pathLst>
                  <a:path extrusionOk="0" h="3001" w="5669">
                    <a:moveTo>
                      <a:pt x="2168" y="310"/>
                    </a:moveTo>
                    <a:lnTo>
                      <a:pt x="286" y="2191"/>
                    </a:lnTo>
                    <a:lnTo>
                      <a:pt x="286" y="500"/>
                    </a:lnTo>
                    <a:cubicBezTo>
                      <a:pt x="310" y="405"/>
                      <a:pt x="381" y="310"/>
                      <a:pt x="500" y="310"/>
                    </a:cubicBezTo>
                    <a:close/>
                    <a:moveTo>
                      <a:pt x="4906" y="310"/>
                    </a:moveTo>
                    <a:lnTo>
                      <a:pt x="2977" y="2239"/>
                    </a:lnTo>
                    <a:lnTo>
                      <a:pt x="2977" y="310"/>
                    </a:lnTo>
                    <a:close/>
                    <a:moveTo>
                      <a:pt x="2691" y="476"/>
                    </a:moveTo>
                    <a:lnTo>
                      <a:pt x="2691" y="2405"/>
                    </a:lnTo>
                    <a:lnTo>
                      <a:pt x="762" y="2405"/>
                    </a:lnTo>
                    <a:lnTo>
                      <a:pt x="2691" y="476"/>
                    </a:lnTo>
                    <a:close/>
                    <a:moveTo>
                      <a:pt x="5073" y="500"/>
                    </a:moveTo>
                    <a:lnTo>
                      <a:pt x="5073" y="2191"/>
                    </a:lnTo>
                    <a:cubicBezTo>
                      <a:pt x="5073" y="2310"/>
                      <a:pt x="4978" y="2405"/>
                      <a:pt x="4859" y="2405"/>
                    </a:cubicBezTo>
                    <a:lnTo>
                      <a:pt x="3168" y="2405"/>
                    </a:lnTo>
                    <a:lnTo>
                      <a:pt x="5073" y="500"/>
                    </a:lnTo>
                    <a:close/>
                    <a:moveTo>
                      <a:pt x="620" y="0"/>
                    </a:moveTo>
                    <a:cubicBezTo>
                      <a:pt x="286" y="0"/>
                      <a:pt x="0" y="286"/>
                      <a:pt x="0" y="619"/>
                    </a:cubicBezTo>
                    <a:lnTo>
                      <a:pt x="0" y="2382"/>
                    </a:lnTo>
                    <a:cubicBezTo>
                      <a:pt x="0" y="2715"/>
                      <a:pt x="286" y="3001"/>
                      <a:pt x="620" y="3001"/>
                    </a:cubicBezTo>
                    <a:lnTo>
                      <a:pt x="5049" y="3001"/>
                    </a:lnTo>
                    <a:cubicBezTo>
                      <a:pt x="5382" y="3001"/>
                      <a:pt x="5668" y="2715"/>
                      <a:pt x="5668" y="2382"/>
                    </a:cubicBezTo>
                    <a:lnTo>
                      <a:pt x="5668" y="619"/>
                    </a:lnTo>
                    <a:cubicBezTo>
                      <a:pt x="5668" y="286"/>
                      <a:pt x="5382" y="0"/>
                      <a:pt x="5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45693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lnTo>
                      <a:pt x="0" y="1572"/>
                    </a:lnTo>
                    <a:cubicBezTo>
                      <a:pt x="0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6" y="1691"/>
                      <a:pt x="1786" y="1572"/>
                    </a:cubicBezTo>
                    <a:lnTo>
                      <a:pt x="1786" y="215"/>
                    </a:lnTo>
                    <a:cubicBezTo>
                      <a:pt x="1786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6586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1572"/>
                    </a:lnTo>
                    <a:cubicBezTo>
                      <a:pt x="1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7" y="1691"/>
                      <a:pt x="1787" y="1572"/>
                    </a:cubicBezTo>
                    <a:lnTo>
                      <a:pt x="1787" y="215"/>
                    </a:lnTo>
                    <a:cubicBezTo>
                      <a:pt x="1787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527100" y="4058825"/>
                <a:ext cx="218525" cy="285600"/>
              </a:xfrm>
              <a:custGeom>
                <a:rect b="b" l="l" r="r" t="t"/>
                <a:pathLst>
                  <a:path extrusionOk="0" h="11424" w="8741">
                    <a:moveTo>
                      <a:pt x="4430" y="1136"/>
                    </a:moveTo>
                    <a:cubicBezTo>
                      <a:pt x="6502" y="1136"/>
                      <a:pt x="8169" y="2803"/>
                      <a:pt x="8240" y="4851"/>
                    </a:cubicBezTo>
                    <a:lnTo>
                      <a:pt x="8240" y="8375"/>
                    </a:lnTo>
                    <a:cubicBezTo>
                      <a:pt x="8174" y="8752"/>
                      <a:pt x="7901" y="9047"/>
                      <a:pt x="7555" y="9047"/>
                    </a:cubicBezTo>
                    <a:cubicBezTo>
                      <a:pt x="7530" y="9047"/>
                      <a:pt x="7504" y="9045"/>
                      <a:pt x="7478" y="9042"/>
                    </a:cubicBezTo>
                    <a:lnTo>
                      <a:pt x="5383" y="9042"/>
                    </a:lnTo>
                    <a:cubicBezTo>
                      <a:pt x="5287" y="9090"/>
                      <a:pt x="5192" y="9185"/>
                      <a:pt x="5192" y="9280"/>
                    </a:cubicBezTo>
                    <a:cubicBezTo>
                      <a:pt x="5192" y="9346"/>
                      <a:pt x="5251" y="9361"/>
                      <a:pt x="5303" y="9361"/>
                    </a:cubicBezTo>
                    <a:cubicBezTo>
                      <a:pt x="5345" y="9361"/>
                      <a:pt x="5383" y="9352"/>
                      <a:pt x="5383" y="9352"/>
                    </a:cubicBezTo>
                    <a:lnTo>
                      <a:pt x="6621" y="9352"/>
                    </a:lnTo>
                    <a:lnTo>
                      <a:pt x="6931" y="10233"/>
                    </a:lnTo>
                    <a:lnTo>
                      <a:pt x="1953" y="10233"/>
                    </a:lnTo>
                    <a:lnTo>
                      <a:pt x="2263" y="9352"/>
                    </a:lnTo>
                    <a:lnTo>
                      <a:pt x="3501" y="9352"/>
                    </a:lnTo>
                    <a:cubicBezTo>
                      <a:pt x="3501" y="9352"/>
                      <a:pt x="3544" y="9361"/>
                      <a:pt x="3591" y="9361"/>
                    </a:cubicBezTo>
                    <a:cubicBezTo>
                      <a:pt x="3649" y="9361"/>
                      <a:pt x="3716" y="9346"/>
                      <a:pt x="3716" y="9280"/>
                    </a:cubicBezTo>
                    <a:cubicBezTo>
                      <a:pt x="3716" y="9161"/>
                      <a:pt x="3620" y="9090"/>
                      <a:pt x="3501" y="9042"/>
                    </a:cubicBezTo>
                    <a:lnTo>
                      <a:pt x="1406" y="9042"/>
                    </a:lnTo>
                    <a:cubicBezTo>
                      <a:pt x="1380" y="9045"/>
                      <a:pt x="1354" y="9047"/>
                      <a:pt x="1329" y="9047"/>
                    </a:cubicBezTo>
                    <a:cubicBezTo>
                      <a:pt x="984" y="9047"/>
                      <a:pt x="722" y="8752"/>
                      <a:pt x="810" y="8375"/>
                    </a:cubicBezTo>
                    <a:lnTo>
                      <a:pt x="810" y="4851"/>
                    </a:lnTo>
                    <a:cubicBezTo>
                      <a:pt x="715" y="2803"/>
                      <a:pt x="2382" y="1136"/>
                      <a:pt x="4430" y="1136"/>
                    </a:cubicBezTo>
                    <a:close/>
                    <a:moveTo>
                      <a:pt x="1810" y="9637"/>
                    </a:moveTo>
                    <a:lnTo>
                      <a:pt x="1096" y="11138"/>
                    </a:lnTo>
                    <a:lnTo>
                      <a:pt x="644" y="11138"/>
                    </a:lnTo>
                    <a:lnTo>
                      <a:pt x="1358" y="9637"/>
                    </a:lnTo>
                    <a:close/>
                    <a:moveTo>
                      <a:pt x="7526" y="9637"/>
                    </a:moveTo>
                    <a:lnTo>
                      <a:pt x="8217" y="11138"/>
                    </a:lnTo>
                    <a:lnTo>
                      <a:pt x="7764" y="11138"/>
                    </a:lnTo>
                    <a:lnTo>
                      <a:pt x="7073" y="9637"/>
                    </a:lnTo>
                    <a:close/>
                    <a:moveTo>
                      <a:pt x="4361" y="0"/>
                    </a:moveTo>
                    <a:cubicBezTo>
                      <a:pt x="2075" y="0"/>
                      <a:pt x="215" y="1985"/>
                      <a:pt x="215" y="4422"/>
                    </a:cubicBezTo>
                    <a:lnTo>
                      <a:pt x="215" y="8185"/>
                    </a:lnTo>
                    <a:cubicBezTo>
                      <a:pt x="215" y="8661"/>
                      <a:pt x="477" y="9066"/>
                      <a:pt x="858" y="9256"/>
                    </a:cubicBezTo>
                    <a:lnTo>
                      <a:pt x="24" y="11114"/>
                    </a:lnTo>
                    <a:cubicBezTo>
                      <a:pt x="1" y="11185"/>
                      <a:pt x="1" y="11257"/>
                      <a:pt x="48" y="11328"/>
                    </a:cubicBezTo>
                    <a:cubicBezTo>
                      <a:pt x="72" y="11400"/>
                      <a:pt x="143" y="11423"/>
                      <a:pt x="215" y="11423"/>
                    </a:cubicBezTo>
                    <a:lnTo>
                      <a:pt x="1144" y="11423"/>
                    </a:lnTo>
                    <a:cubicBezTo>
                      <a:pt x="1239" y="11423"/>
                      <a:pt x="1310" y="11376"/>
                      <a:pt x="1334" y="11304"/>
                    </a:cubicBezTo>
                    <a:lnTo>
                      <a:pt x="1668" y="10542"/>
                    </a:lnTo>
                    <a:lnTo>
                      <a:pt x="7073" y="10542"/>
                    </a:lnTo>
                    <a:lnTo>
                      <a:pt x="7407" y="11304"/>
                    </a:lnTo>
                    <a:cubicBezTo>
                      <a:pt x="7431" y="11376"/>
                      <a:pt x="7502" y="11423"/>
                      <a:pt x="7597" y="11423"/>
                    </a:cubicBezTo>
                    <a:lnTo>
                      <a:pt x="8502" y="11423"/>
                    </a:lnTo>
                    <a:cubicBezTo>
                      <a:pt x="8598" y="11423"/>
                      <a:pt x="8645" y="11400"/>
                      <a:pt x="8693" y="11328"/>
                    </a:cubicBezTo>
                    <a:cubicBezTo>
                      <a:pt x="8740" y="11257"/>
                      <a:pt x="8740" y="11185"/>
                      <a:pt x="8717" y="11114"/>
                    </a:cubicBezTo>
                    <a:lnTo>
                      <a:pt x="7883" y="9256"/>
                    </a:lnTo>
                    <a:cubicBezTo>
                      <a:pt x="8264" y="9066"/>
                      <a:pt x="8550" y="8661"/>
                      <a:pt x="8550" y="8185"/>
                    </a:cubicBezTo>
                    <a:lnTo>
                      <a:pt x="8550" y="4231"/>
                    </a:lnTo>
                    <a:cubicBezTo>
                      <a:pt x="8550" y="2445"/>
                      <a:pt x="7431" y="802"/>
                      <a:pt x="5716" y="231"/>
                    </a:cubicBezTo>
                    <a:cubicBezTo>
                      <a:pt x="5256" y="73"/>
                      <a:pt x="4801" y="0"/>
                      <a:pt x="4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4586650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4" y="0"/>
                    </a:moveTo>
                    <a:cubicBezTo>
                      <a:pt x="167" y="0"/>
                      <a:pt x="95" y="24"/>
                      <a:pt x="71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71" y="357"/>
                    </a:cubicBezTo>
                    <a:cubicBezTo>
                      <a:pt x="95" y="405"/>
                      <a:pt x="167" y="429"/>
                      <a:pt x="214" y="429"/>
                    </a:cubicBezTo>
                    <a:cubicBezTo>
                      <a:pt x="262" y="429"/>
                      <a:pt x="333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33" y="2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4678925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10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4633075" y="4239025"/>
                <a:ext cx="10750" cy="23225"/>
              </a:xfrm>
              <a:custGeom>
                <a:rect b="b" l="l" r="r" t="t"/>
                <a:pathLst>
                  <a:path extrusionOk="0" h="929" w="430">
                    <a:moveTo>
                      <a:pt x="191" y="0"/>
                    </a:moveTo>
                    <a:cubicBezTo>
                      <a:pt x="96" y="0"/>
                      <a:pt x="1" y="95"/>
                      <a:pt x="143" y="215"/>
                    </a:cubicBezTo>
                    <a:lnTo>
                      <a:pt x="143" y="715"/>
                    </a:lnTo>
                    <a:cubicBezTo>
                      <a:pt x="1" y="834"/>
                      <a:pt x="96" y="929"/>
                      <a:pt x="191" y="929"/>
                    </a:cubicBezTo>
                    <a:cubicBezTo>
                      <a:pt x="310" y="929"/>
                      <a:pt x="405" y="834"/>
                      <a:pt x="429" y="715"/>
                    </a:cubicBezTo>
                    <a:lnTo>
                      <a:pt x="429" y="215"/>
                    </a:lnTo>
                    <a:cubicBezTo>
                      <a:pt x="405" y="95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4633075" y="4286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96" y="24"/>
                      <a:pt x="72" y="72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63"/>
                      <a:pt x="24" y="334"/>
                      <a:pt x="72" y="358"/>
                    </a:cubicBezTo>
                    <a:cubicBezTo>
                      <a:pt x="96" y="405"/>
                      <a:pt x="167" y="429"/>
                      <a:pt x="215" y="429"/>
                    </a:cubicBezTo>
                    <a:cubicBezTo>
                      <a:pt x="262" y="429"/>
                      <a:pt x="334" y="405"/>
                      <a:pt x="358" y="358"/>
                    </a:cubicBezTo>
                    <a:cubicBezTo>
                      <a:pt x="405" y="334"/>
                      <a:pt x="429" y="263"/>
                      <a:pt x="429" y="215"/>
                    </a:cubicBezTo>
                    <a:cubicBezTo>
                      <a:pt x="429" y="167"/>
                      <a:pt x="405" y="96"/>
                      <a:pt x="358" y="72"/>
                    </a:cubicBezTo>
                    <a:cubicBezTo>
                      <a:pt x="334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42"/>
            <p:cNvGrpSpPr/>
            <p:nvPr/>
          </p:nvGrpSpPr>
          <p:grpSpPr>
            <a:xfrm>
              <a:off x="7786450" y="605151"/>
              <a:ext cx="296500" cy="293825"/>
              <a:chOff x="3941275" y="4073825"/>
              <a:chExt cx="296500" cy="293825"/>
            </a:xfrm>
          </p:grpSpPr>
          <p:sp>
            <p:nvSpPr>
              <p:cNvPr id="956" name="Google Shape;956;p42"/>
              <p:cNvSpPr/>
              <p:nvPr/>
            </p:nvSpPr>
            <p:spPr>
              <a:xfrm>
                <a:off x="3941275" y="4073825"/>
                <a:ext cx="296500" cy="293825"/>
              </a:xfrm>
              <a:custGeom>
                <a:rect b="b" l="l" r="r" t="t"/>
                <a:pathLst>
                  <a:path extrusionOk="0" h="11753" w="11860">
                    <a:moveTo>
                      <a:pt x="7811" y="8156"/>
                    </a:moveTo>
                    <a:cubicBezTo>
                      <a:pt x="7835" y="8180"/>
                      <a:pt x="7835" y="8180"/>
                      <a:pt x="7859" y="8180"/>
                    </a:cubicBezTo>
                    <a:lnTo>
                      <a:pt x="8311" y="8752"/>
                    </a:lnTo>
                    <a:lnTo>
                      <a:pt x="3644" y="8752"/>
                    </a:lnTo>
                    <a:lnTo>
                      <a:pt x="4120" y="8180"/>
                    </a:lnTo>
                    <a:cubicBezTo>
                      <a:pt x="4144" y="8180"/>
                      <a:pt x="4144" y="8180"/>
                      <a:pt x="4168" y="8156"/>
                    </a:cubicBezTo>
                    <a:close/>
                    <a:moveTo>
                      <a:pt x="5930" y="626"/>
                    </a:moveTo>
                    <a:cubicBezTo>
                      <a:pt x="8476" y="626"/>
                      <a:pt x="10550" y="2679"/>
                      <a:pt x="10550" y="5227"/>
                    </a:cubicBezTo>
                    <a:lnTo>
                      <a:pt x="10550" y="9133"/>
                    </a:lnTo>
                    <a:lnTo>
                      <a:pt x="9645" y="8109"/>
                    </a:lnTo>
                    <a:lnTo>
                      <a:pt x="9645" y="5775"/>
                    </a:lnTo>
                    <a:cubicBezTo>
                      <a:pt x="9645" y="5775"/>
                      <a:pt x="9431" y="4203"/>
                      <a:pt x="8954" y="3560"/>
                    </a:cubicBezTo>
                    <a:cubicBezTo>
                      <a:pt x="8478" y="2941"/>
                      <a:pt x="7811" y="2465"/>
                      <a:pt x="7073" y="2250"/>
                    </a:cubicBezTo>
                    <a:cubicBezTo>
                      <a:pt x="7048" y="2240"/>
                      <a:pt x="7022" y="2235"/>
                      <a:pt x="6997" y="2235"/>
                    </a:cubicBezTo>
                    <a:cubicBezTo>
                      <a:pt x="6906" y="2235"/>
                      <a:pt x="6825" y="2299"/>
                      <a:pt x="6787" y="2393"/>
                    </a:cubicBezTo>
                    <a:cubicBezTo>
                      <a:pt x="6763" y="2512"/>
                      <a:pt x="6835" y="2655"/>
                      <a:pt x="6954" y="2679"/>
                    </a:cubicBezTo>
                    <a:cubicBezTo>
                      <a:pt x="8311" y="3108"/>
                      <a:pt x="9216" y="4346"/>
                      <a:pt x="9050" y="5775"/>
                    </a:cubicBezTo>
                    <a:lnTo>
                      <a:pt x="9050" y="7632"/>
                    </a:lnTo>
                    <a:lnTo>
                      <a:pt x="8550" y="6965"/>
                    </a:lnTo>
                    <a:cubicBezTo>
                      <a:pt x="8534" y="6950"/>
                      <a:pt x="8510" y="6944"/>
                      <a:pt x="8485" y="6944"/>
                    </a:cubicBezTo>
                    <a:cubicBezTo>
                      <a:pt x="8436" y="6944"/>
                      <a:pt x="8383" y="6965"/>
                      <a:pt x="8383" y="6965"/>
                    </a:cubicBezTo>
                    <a:lnTo>
                      <a:pt x="7144" y="6965"/>
                    </a:lnTo>
                    <a:cubicBezTo>
                      <a:pt x="7144" y="6965"/>
                      <a:pt x="6978" y="6965"/>
                      <a:pt x="6930" y="7037"/>
                    </a:cubicBezTo>
                    <a:cubicBezTo>
                      <a:pt x="6906" y="7132"/>
                      <a:pt x="6930" y="7227"/>
                      <a:pt x="6978" y="7299"/>
                    </a:cubicBezTo>
                    <a:lnTo>
                      <a:pt x="7430" y="7847"/>
                    </a:lnTo>
                    <a:lnTo>
                      <a:pt x="4572" y="7847"/>
                    </a:lnTo>
                    <a:lnTo>
                      <a:pt x="5001" y="7299"/>
                    </a:lnTo>
                    <a:cubicBezTo>
                      <a:pt x="5073" y="7227"/>
                      <a:pt x="5096" y="7132"/>
                      <a:pt x="5073" y="7037"/>
                    </a:cubicBezTo>
                    <a:cubicBezTo>
                      <a:pt x="5039" y="6986"/>
                      <a:pt x="4993" y="6936"/>
                      <a:pt x="4936" y="6936"/>
                    </a:cubicBezTo>
                    <a:cubicBezTo>
                      <a:pt x="4912" y="6936"/>
                      <a:pt x="4886" y="6945"/>
                      <a:pt x="4858" y="6965"/>
                    </a:cubicBezTo>
                    <a:lnTo>
                      <a:pt x="3596" y="6965"/>
                    </a:lnTo>
                    <a:cubicBezTo>
                      <a:pt x="3575" y="6933"/>
                      <a:pt x="3548" y="6920"/>
                      <a:pt x="3521" y="6920"/>
                    </a:cubicBezTo>
                    <a:cubicBezTo>
                      <a:pt x="3489" y="6920"/>
                      <a:pt x="3456" y="6939"/>
                      <a:pt x="3429" y="6965"/>
                    </a:cubicBezTo>
                    <a:lnTo>
                      <a:pt x="2810" y="7632"/>
                    </a:lnTo>
                    <a:lnTo>
                      <a:pt x="2810" y="5775"/>
                    </a:lnTo>
                    <a:cubicBezTo>
                      <a:pt x="2763" y="4346"/>
                      <a:pt x="3668" y="3108"/>
                      <a:pt x="5025" y="2679"/>
                    </a:cubicBezTo>
                    <a:cubicBezTo>
                      <a:pt x="5144" y="2655"/>
                      <a:pt x="5215" y="2512"/>
                      <a:pt x="5192" y="2393"/>
                    </a:cubicBezTo>
                    <a:cubicBezTo>
                      <a:pt x="5154" y="2299"/>
                      <a:pt x="5073" y="2235"/>
                      <a:pt x="4982" y="2235"/>
                    </a:cubicBezTo>
                    <a:cubicBezTo>
                      <a:pt x="4957" y="2235"/>
                      <a:pt x="4931" y="2240"/>
                      <a:pt x="4906" y="2250"/>
                    </a:cubicBezTo>
                    <a:cubicBezTo>
                      <a:pt x="4168" y="2465"/>
                      <a:pt x="3501" y="2941"/>
                      <a:pt x="3048" y="3560"/>
                    </a:cubicBezTo>
                    <a:cubicBezTo>
                      <a:pt x="2548" y="4203"/>
                      <a:pt x="2215" y="5775"/>
                      <a:pt x="2215" y="5775"/>
                    </a:cubicBezTo>
                    <a:lnTo>
                      <a:pt x="2215" y="8109"/>
                    </a:lnTo>
                    <a:lnTo>
                      <a:pt x="1310" y="9133"/>
                    </a:lnTo>
                    <a:lnTo>
                      <a:pt x="1310" y="5370"/>
                    </a:lnTo>
                    <a:cubicBezTo>
                      <a:pt x="1310" y="2893"/>
                      <a:pt x="3215" y="750"/>
                      <a:pt x="5716" y="631"/>
                    </a:cubicBezTo>
                    <a:cubicBezTo>
                      <a:pt x="5787" y="628"/>
                      <a:pt x="5859" y="626"/>
                      <a:pt x="5930" y="626"/>
                    </a:cubicBezTo>
                    <a:close/>
                    <a:moveTo>
                      <a:pt x="8788" y="9037"/>
                    </a:moveTo>
                    <a:lnTo>
                      <a:pt x="9240" y="9633"/>
                    </a:lnTo>
                    <a:lnTo>
                      <a:pt x="2739" y="9633"/>
                    </a:lnTo>
                    <a:lnTo>
                      <a:pt x="3191" y="9037"/>
                    </a:lnTo>
                    <a:close/>
                    <a:moveTo>
                      <a:pt x="9693" y="9942"/>
                    </a:moveTo>
                    <a:lnTo>
                      <a:pt x="9693" y="10014"/>
                    </a:lnTo>
                    <a:lnTo>
                      <a:pt x="10169" y="10538"/>
                    </a:lnTo>
                    <a:lnTo>
                      <a:pt x="1834" y="10538"/>
                    </a:lnTo>
                    <a:lnTo>
                      <a:pt x="2286" y="9942"/>
                    </a:lnTo>
                    <a:close/>
                    <a:moveTo>
                      <a:pt x="5954" y="0"/>
                    </a:moveTo>
                    <a:cubicBezTo>
                      <a:pt x="5500" y="0"/>
                      <a:pt x="5037" y="58"/>
                      <a:pt x="4572" y="178"/>
                    </a:cubicBezTo>
                    <a:cubicBezTo>
                      <a:pt x="4144" y="274"/>
                      <a:pt x="3715" y="440"/>
                      <a:pt x="3334" y="678"/>
                    </a:cubicBezTo>
                    <a:cubicBezTo>
                      <a:pt x="1667" y="1655"/>
                      <a:pt x="715" y="3346"/>
                      <a:pt x="715" y="5179"/>
                    </a:cubicBezTo>
                    <a:lnTo>
                      <a:pt x="715" y="9490"/>
                    </a:lnTo>
                    <a:lnTo>
                      <a:pt x="95" y="10109"/>
                    </a:lnTo>
                    <a:cubicBezTo>
                      <a:pt x="0" y="10204"/>
                      <a:pt x="0" y="10347"/>
                      <a:pt x="95" y="10419"/>
                    </a:cubicBezTo>
                    <a:cubicBezTo>
                      <a:pt x="143" y="10466"/>
                      <a:pt x="203" y="10490"/>
                      <a:pt x="262" y="10490"/>
                    </a:cubicBezTo>
                    <a:cubicBezTo>
                      <a:pt x="322" y="10490"/>
                      <a:pt x="381" y="10466"/>
                      <a:pt x="429" y="10419"/>
                    </a:cubicBezTo>
                    <a:lnTo>
                      <a:pt x="3620" y="7251"/>
                    </a:lnTo>
                    <a:lnTo>
                      <a:pt x="4215" y="7251"/>
                    </a:lnTo>
                    <a:lnTo>
                      <a:pt x="95" y="11347"/>
                    </a:lnTo>
                    <a:cubicBezTo>
                      <a:pt x="0" y="11443"/>
                      <a:pt x="0" y="11585"/>
                      <a:pt x="95" y="11681"/>
                    </a:cubicBezTo>
                    <a:cubicBezTo>
                      <a:pt x="143" y="11728"/>
                      <a:pt x="191" y="11752"/>
                      <a:pt x="262" y="11752"/>
                    </a:cubicBezTo>
                    <a:cubicBezTo>
                      <a:pt x="310" y="11752"/>
                      <a:pt x="381" y="11728"/>
                      <a:pt x="429" y="11681"/>
                    </a:cubicBezTo>
                    <a:lnTo>
                      <a:pt x="1286" y="10823"/>
                    </a:lnTo>
                    <a:lnTo>
                      <a:pt x="10574" y="10823"/>
                    </a:lnTo>
                    <a:lnTo>
                      <a:pt x="11431" y="11681"/>
                    </a:lnTo>
                    <a:cubicBezTo>
                      <a:pt x="11479" y="11705"/>
                      <a:pt x="11550" y="11752"/>
                      <a:pt x="11598" y="11752"/>
                    </a:cubicBezTo>
                    <a:cubicBezTo>
                      <a:pt x="11669" y="11752"/>
                      <a:pt x="11717" y="11728"/>
                      <a:pt x="11764" y="11681"/>
                    </a:cubicBezTo>
                    <a:cubicBezTo>
                      <a:pt x="11860" y="11585"/>
                      <a:pt x="11860" y="11443"/>
                      <a:pt x="11764" y="11347"/>
                    </a:cubicBezTo>
                    <a:lnTo>
                      <a:pt x="7645" y="7251"/>
                    </a:lnTo>
                    <a:lnTo>
                      <a:pt x="8240" y="7251"/>
                    </a:lnTo>
                    <a:lnTo>
                      <a:pt x="11431" y="10442"/>
                    </a:lnTo>
                    <a:cubicBezTo>
                      <a:pt x="11479" y="10478"/>
                      <a:pt x="11538" y="10496"/>
                      <a:pt x="11598" y="10496"/>
                    </a:cubicBezTo>
                    <a:cubicBezTo>
                      <a:pt x="11657" y="10496"/>
                      <a:pt x="11717" y="10478"/>
                      <a:pt x="11764" y="10442"/>
                    </a:cubicBezTo>
                    <a:cubicBezTo>
                      <a:pt x="11860" y="10347"/>
                      <a:pt x="11860" y="10204"/>
                      <a:pt x="11764" y="10109"/>
                    </a:cubicBezTo>
                    <a:lnTo>
                      <a:pt x="11145" y="9490"/>
                    </a:lnTo>
                    <a:lnTo>
                      <a:pt x="11145" y="5275"/>
                    </a:lnTo>
                    <a:cubicBezTo>
                      <a:pt x="11145" y="4132"/>
                      <a:pt x="10788" y="2965"/>
                      <a:pt x="10074" y="2060"/>
                    </a:cubicBezTo>
                    <a:cubicBezTo>
                      <a:pt x="9070" y="739"/>
                      <a:pt x="7572" y="0"/>
                      <a:pt x="5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4085350" y="4125900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1"/>
                    </a:moveTo>
                    <a:cubicBezTo>
                      <a:pt x="167" y="1"/>
                      <a:pt x="119" y="24"/>
                      <a:pt x="72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6"/>
                      <a:pt x="24" y="334"/>
                      <a:pt x="72" y="382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381" y="382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1" y="72"/>
                    </a:cubicBezTo>
                    <a:cubicBezTo>
                      <a:pt x="357" y="24"/>
                      <a:pt x="286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3"/>
          <p:cNvSpPr txBox="1"/>
          <p:nvPr>
            <p:ph type="title"/>
          </p:nvPr>
        </p:nvSpPr>
        <p:spPr>
          <a:xfrm>
            <a:off x="285350" y="4536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ABNORMAL INTERSECTIONS</a:t>
            </a:r>
            <a:endParaRPr/>
          </a:p>
        </p:txBody>
      </p:sp>
      <p:sp>
        <p:nvSpPr>
          <p:cNvPr id="963" name="Google Shape;963;p43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43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5" name="Google Shape;965;p43"/>
          <p:cNvGrpSpPr/>
          <p:nvPr/>
        </p:nvGrpSpPr>
        <p:grpSpPr>
          <a:xfrm>
            <a:off x="7784216" y="590969"/>
            <a:ext cx="757877" cy="297880"/>
            <a:chOff x="7784216" y="590969"/>
            <a:chExt cx="757877" cy="297880"/>
          </a:xfrm>
        </p:grpSpPr>
        <p:grpSp>
          <p:nvGrpSpPr>
            <p:cNvPr id="966" name="Google Shape;966;p43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967" name="Google Shape;967;p43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975" name="Google Shape;975;p43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976" name="Google Shape;976;p43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978" name="Google Shape;978;p43"/>
          <p:cNvPicPr preferRelativeResize="0"/>
          <p:nvPr/>
        </p:nvPicPr>
        <p:blipFill rotWithShape="1">
          <a:blip r:embed="rId3">
            <a:alphaModFix/>
          </a:blip>
          <a:srcRect b="69119" l="0" r="0" t="0"/>
          <a:stretch/>
        </p:blipFill>
        <p:spPr>
          <a:xfrm>
            <a:off x="4978900" y="1526119"/>
            <a:ext cx="3841399" cy="78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Warren Street stop 5.JPG - Wikimedia Commons" id="979" name="Google Shape;9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75" y="1174250"/>
            <a:ext cx="4063800" cy="296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43"/>
          <p:cNvCxnSpPr/>
          <p:nvPr/>
        </p:nvCxnSpPr>
        <p:spPr>
          <a:xfrm flipH="1">
            <a:off x="986125" y="2923100"/>
            <a:ext cx="1712100" cy="26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43"/>
          <p:cNvSpPr txBox="1"/>
          <p:nvPr/>
        </p:nvSpPr>
        <p:spPr>
          <a:xfrm>
            <a:off x="4920050" y="2571750"/>
            <a:ext cx="39591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At Warren Street, trains have a 15-20 second window to cross the street, with 90 seconds of wait time before the next window.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They also must go independently from other flows of traffic.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7" name="Google Shape;987;p4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p44"/>
          <p:cNvSpPr txBox="1"/>
          <p:nvPr>
            <p:ph type="title"/>
          </p:nvPr>
        </p:nvSpPr>
        <p:spPr>
          <a:xfrm>
            <a:off x="417150" y="1297613"/>
            <a:ext cx="4650000" cy="10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GREEN-B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989" name="Google Shape;989;p44"/>
          <p:cNvSpPr txBox="1"/>
          <p:nvPr>
            <p:ph idx="1" type="subTitle"/>
          </p:nvPr>
        </p:nvSpPr>
        <p:spPr>
          <a:xfrm>
            <a:off x="628163" y="25238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https://public.tableau.com/app/profile/barrett.ratzlaff/viz/Green-BLineConsistencyDashboard/ConsistencyofGreenBLineServicein2024</a:t>
            </a:r>
            <a:r>
              <a:rPr lang="en"/>
              <a:t> </a:t>
            </a:r>
            <a:endParaRPr/>
          </a:p>
        </p:txBody>
      </p:sp>
      <p:grpSp>
        <p:nvGrpSpPr>
          <p:cNvPr id="990" name="Google Shape;990;p44"/>
          <p:cNvGrpSpPr/>
          <p:nvPr/>
        </p:nvGrpSpPr>
        <p:grpSpPr>
          <a:xfrm>
            <a:off x="7764713" y="583425"/>
            <a:ext cx="847825" cy="313200"/>
            <a:chOff x="7764713" y="583425"/>
            <a:chExt cx="847825" cy="313200"/>
          </a:xfrm>
        </p:grpSpPr>
        <p:grpSp>
          <p:nvGrpSpPr>
            <p:cNvPr id="991" name="Google Shape;991;p44"/>
            <p:cNvGrpSpPr/>
            <p:nvPr/>
          </p:nvGrpSpPr>
          <p:grpSpPr>
            <a:xfrm>
              <a:off x="8323163" y="605450"/>
              <a:ext cx="289375" cy="291175"/>
              <a:chOff x="1615175" y="4076475"/>
              <a:chExt cx="289375" cy="291175"/>
            </a:xfrm>
          </p:grpSpPr>
          <p:sp>
            <p:nvSpPr>
              <p:cNvPr id="992" name="Google Shape;992;p44"/>
              <p:cNvSpPr/>
              <p:nvPr/>
            </p:nvSpPr>
            <p:spPr>
              <a:xfrm>
                <a:off x="1615175" y="4076475"/>
                <a:ext cx="289375" cy="291175"/>
              </a:xfrm>
              <a:custGeom>
                <a:rect b="b" l="l" r="r" t="t"/>
                <a:pathLst>
                  <a:path extrusionOk="0" h="11647" w="11575">
                    <a:moveTo>
                      <a:pt x="10884" y="1192"/>
                    </a:moveTo>
                    <a:cubicBezTo>
                      <a:pt x="11003" y="1358"/>
                      <a:pt x="11098" y="1477"/>
                      <a:pt x="11098" y="1596"/>
                    </a:cubicBezTo>
                    <a:cubicBezTo>
                      <a:pt x="11120" y="1703"/>
                      <a:pt x="11026" y="1791"/>
                      <a:pt x="10921" y="1791"/>
                    </a:cubicBezTo>
                    <a:cubicBezTo>
                      <a:pt x="10909" y="1791"/>
                      <a:pt x="10897" y="1789"/>
                      <a:pt x="10884" y="1787"/>
                    </a:cubicBezTo>
                    <a:lnTo>
                      <a:pt x="1477" y="1787"/>
                    </a:lnTo>
                    <a:lnTo>
                      <a:pt x="1477" y="1192"/>
                    </a:lnTo>
                    <a:close/>
                    <a:moveTo>
                      <a:pt x="8336" y="2382"/>
                    </a:moveTo>
                    <a:lnTo>
                      <a:pt x="8336" y="3930"/>
                    </a:lnTo>
                    <a:cubicBezTo>
                      <a:pt x="7741" y="3645"/>
                      <a:pt x="7098" y="3478"/>
                      <a:pt x="6383" y="3478"/>
                    </a:cubicBezTo>
                    <a:cubicBezTo>
                      <a:pt x="5693" y="3478"/>
                      <a:pt x="5026" y="3645"/>
                      <a:pt x="4454" y="3930"/>
                    </a:cubicBezTo>
                    <a:lnTo>
                      <a:pt x="4454" y="2382"/>
                    </a:lnTo>
                    <a:close/>
                    <a:moveTo>
                      <a:pt x="6288" y="3811"/>
                    </a:moveTo>
                    <a:cubicBezTo>
                      <a:pt x="8312" y="3811"/>
                      <a:pt x="9979" y="5478"/>
                      <a:pt x="9979" y="7502"/>
                    </a:cubicBezTo>
                    <a:cubicBezTo>
                      <a:pt x="9979" y="9527"/>
                      <a:pt x="8312" y="11194"/>
                      <a:pt x="6288" y="11194"/>
                    </a:cubicBezTo>
                    <a:cubicBezTo>
                      <a:pt x="4264" y="11194"/>
                      <a:pt x="2620" y="9527"/>
                      <a:pt x="2620" y="7502"/>
                    </a:cubicBezTo>
                    <a:cubicBezTo>
                      <a:pt x="2620" y="5478"/>
                      <a:pt x="4264" y="3811"/>
                      <a:pt x="6288" y="3811"/>
                    </a:cubicBezTo>
                    <a:close/>
                    <a:moveTo>
                      <a:pt x="215" y="1"/>
                    </a:moveTo>
                    <a:cubicBezTo>
                      <a:pt x="96" y="1"/>
                      <a:pt x="1" y="96"/>
                      <a:pt x="1" y="239"/>
                    </a:cubicBezTo>
                    <a:lnTo>
                      <a:pt x="1" y="11384"/>
                    </a:lnTo>
                    <a:cubicBezTo>
                      <a:pt x="1" y="11503"/>
                      <a:pt x="96" y="11599"/>
                      <a:pt x="215" y="11599"/>
                    </a:cubicBezTo>
                    <a:lnTo>
                      <a:pt x="1239" y="11599"/>
                    </a:lnTo>
                    <a:cubicBezTo>
                      <a:pt x="1239" y="11599"/>
                      <a:pt x="1477" y="11527"/>
                      <a:pt x="1477" y="11408"/>
                    </a:cubicBezTo>
                    <a:lnTo>
                      <a:pt x="1477" y="6836"/>
                    </a:lnTo>
                    <a:cubicBezTo>
                      <a:pt x="1477" y="6717"/>
                      <a:pt x="1382" y="6621"/>
                      <a:pt x="1239" y="6621"/>
                    </a:cubicBezTo>
                    <a:cubicBezTo>
                      <a:pt x="1120" y="6621"/>
                      <a:pt x="882" y="6836"/>
                      <a:pt x="882" y="6836"/>
                    </a:cubicBezTo>
                    <a:lnTo>
                      <a:pt x="882" y="11313"/>
                    </a:lnTo>
                    <a:lnTo>
                      <a:pt x="287" y="11313"/>
                    </a:lnTo>
                    <a:lnTo>
                      <a:pt x="287" y="596"/>
                    </a:lnTo>
                    <a:lnTo>
                      <a:pt x="882" y="596"/>
                    </a:lnTo>
                    <a:lnTo>
                      <a:pt x="882" y="1144"/>
                    </a:lnTo>
                    <a:lnTo>
                      <a:pt x="882" y="2049"/>
                    </a:lnTo>
                    <a:lnTo>
                      <a:pt x="882" y="4788"/>
                    </a:lnTo>
                    <a:cubicBezTo>
                      <a:pt x="1025" y="4930"/>
                      <a:pt x="1120" y="5026"/>
                      <a:pt x="1239" y="5026"/>
                    </a:cubicBezTo>
                    <a:cubicBezTo>
                      <a:pt x="1382" y="5026"/>
                      <a:pt x="1477" y="4930"/>
                      <a:pt x="1477" y="4788"/>
                    </a:cubicBezTo>
                    <a:lnTo>
                      <a:pt x="1477" y="2382"/>
                    </a:lnTo>
                    <a:lnTo>
                      <a:pt x="3859" y="2382"/>
                    </a:lnTo>
                    <a:lnTo>
                      <a:pt x="3859" y="4073"/>
                    </a:lnTo>
                    <a:cubicBezTo>
                      <a:pt x="2882" y="4811"/>
                      <a:pt x="2168" y="6074"/>
                      <a:pt x="2168" y="7502"/>
                    </a:cubicBezTo>
                    <a:cubicBezTo>
                      <a:pt x="2168" y="9789"/>
                      <a:pt x="4002" y="11646"/>
                      <a:pt x="6288" y="11646"/>
                    </a:cubicBezTo>
                    <a:cubicBezTo>
                      <a:pt x="8574" y="11646"/>
                      <a:pt x="10432" y="9789"/>
                      <a:pt x="10432" y="7502"/>
                    </a:cubicBezTo>
                    <a:cubicBezTo>
                      <a:pt x="10432" y="6074"/>
                      <a:pt x="9717" y="4811"/>
                      <a:pt x="8622" y="4073"/>
                    </a:cubicBezTo>
                    <a:lnTo>
                      <a:pt x="8622" y="2382"/>
                    </a:lnTo>
                    <a:lnTo>
                      <a:pt x="10884" y="2382"/>
                    </a:lnTo>
                    <a:cubicBezTo>
                      <a:pt x="11265" y="2263"/>
                      <a:pt x="11551" y="1978"/>
                      <a:pt x="11551" y="1596"/>
                    </a:cubicBezTo>
                    <a:cubicBezTo>
                      <a:pt x="11575" y="1215"/>
                      <a:pt x="10884" y="906"/>
                      <a:pt x="10884" y="906"/>
                    </a:cubicBezTo>
                    <a:lnTo>
                      <a:pt x="1477" y="906"/>
                    </a:lnTo>
                    <a:lnTo>
                      <a:pt x="1477" y="239"/>
                    </a:lnTo>
                    <a:cubicBezTo>
                      <a:pt x="1477" y="96"/>
                      <a:pt x="1382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1691975" y="4183050"/>
                <a:ext cx="161375" cy="161375"/>
              </a:xfrm>
              <a:custGeom>
                <a:rect b="b" l="l" r="r" t="t"/>
                <a:pathLst>
                  <a:path extrusionOk="0" h="6455" w="6455">
                    <a:moveTo>
                      <a:pt x="3216" y="477"/>
                    </a:moveTo>
                    <a:cubicBezTo>
                      <a:pt x="4740" y="477"/>
                      <a:pt x="6002" y="1715"/>
                      <a:pt x="6002" y="3239"/>
                    </a:cubicBezTo>
                    <a:cubicBezTo>
                      <a:pt x="6002" y="4764"/>
                      <a:pt x="4740" y="6002"/>
                      <a:pt x="3216" y="6002"/>
                    </a:cubicBezTo>
                    <a:cubicBezTo>
                      <a:pt x="1692" y="6002"/>
                      <a:pt x="453" y="4764"/>
                      <a:pt x="453" y="3239"/>
                    </a:cubicBezTo>
                    <a:cubicBezTo>
                      <a:pt x="453" y="1715"/>
                      <a:pt x="1692" y="477"/>
                      <a:pt x="3216" y="477"/>
                    </a:cubicBezTo>
                    <a:close/>
                    <a:moveTo>
                      <a:pt x="3216" y="1"/>
                    </a:moveTo>
                    <a:cubicBezTo>
                      <a:pt x="1454" y="1"/>
                      <a:pt x="1" y="1453"/>
                      <a:pt x="1" y="3239"/>
                    </a:cubicBezTo>
                    <a:cubicBezTo>
                      <a:pt x="1" y="5026"/>
                      <a:pt x="1430" y="6454"/>
                      <a:pt x="3216" y="6454"/>
                    </a:cubicBezTo>
                    <a:cubicBezTo>
                      <a:pt x="5002" y="6454"/>
                      <a:pt x="6455" y="5026"/>
                      <a:pt x="6455" y="3239"/>
                    </a:cubicBezTo>
                    <a:cubicBezTo>
                      <a:pt x="6455" y="1453"/>
                      <a:pt x="5002" y="1"/>
                      <a:pt x="3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1734850" y="4221750"/>
                <a:ext cx="80400" cy="59575"/>
              </a:xfrm>
              <a:custGeom>
                <a:rect b="b" l="l" r="r" t="t"/>
                <a:pathLst>
                  <a:path extrusionOk="0" h="2383" w="3216">
                    <a:moveTo>
                      <a:pt x="1501" y="1453"/>
                    </a:moveTo>
                    <a:cubicBezTo>
                      <a:pt x="1620" y="1453"/>
                      <a:pt x="1739" y="1572"/>
                      <a:pt x="1739" y="1691"/>
                    </a:cubicBezTo>
                    <a:cubicBezTo>
                      <a:pt x="1739" y="1811"/>
                      <a:pt x="1620" y="1906"/>
                      <a:pt x="1501" y="1906"/>
                    </a:cubicBezTo>
                    <a:cubicBezTo>
                      <a:pt x="1382" y="1906"/>
                      <a:pt x="1287" y="1811"/>
                      <a:pt x="1287" y="1691"/>
                    </a:cubicBezTo>
                    <a:cubicBezTo>
                      <a:pt x="1287" y="1572"/>
                      <a:pt x="1382" y="1453"/>
                      <a:pt x="1501" y="1453"/>
                    </a:cubicBezTo>
                    <a:close/>
                    <a:moveTo>
                      <a:pt x="2957" y="1"/>
                    </a:moveTo>
                    <a:cubicBezTo>
                      <a:pt x="2900" y="1"/>
                      <a:pt x="2846" y="24"/>
                      <a:pt x="2811" y="72"/>
                    </a:cubicBezTo>
                    <a:lnTo>
                      <a:pt x="1787" y="1072"/>
                    </a:lnTo>
                    <a:cubicBezTo>
                      <a:pt x="1715" y="1025"/>
                      <a:pt x="1620" y="1001"/>
                      <a:pt x="1501" y="1001"/>
                    </a:cubicBezTo>
                    <a:cubicBezTo>
                      <a:pt x="1215" y="1001"/>
                      <a:pt x="953" y="1191"/>
                      <a:pt x="858" y="1334"/>
                    </a:cubicBezTo>
                    <a:lnTo>
                      <a:pt x="215" y="1334"/>
                    </a:lnTo>
                    <a:cubicBezTo>
                      <a:pt x="96" y="1453"/>
                      <a:pt x="1" y="1572"/>
                      <a:pt x="1" y="1691"/>
                    </a:cubicBezTo>
                    <a:cubicBezTo>
                      <a:pt x="1" y="1811"/>
                      <a:pt x="96" y="1906"/>
                      <a:pt x="215" y="1930"/>
                    </a:cubicBezTo>
                    <a:lnTo>
                      <a:pt x="858" y="1930"/>
                    </a:lnTo>
                    <a:cubicBezTo>
                      <a:pt x="953" y="2192"/>
                      <a:pt x="1215" y="2382"/>
                      <a:pt x="1501" y="2382"/>
                    </a:cubicBezTo>
                    <a:cubicBezTo>
                      <a:pt x="1882" y="2382"/>
                      <a:pt x="2192" y="2072"/>
                      <a:pt x="2192" y="1691"/>
                    </a:cubicBezTo>
                    <a:cubicBezTo>
                      <a:pt x="2192" y="1596"/>
                      <a:pt x="2168" y="1477"/>
                      <a:pt x="2120" y="1406"/>
                    </a:cubicBezTo>
                    <a:lnTo>
                      <a:pt x="3120" y="405"/>
                    </a:lnTo>
                    <a:cubicBezTo>
                      <a:pt x="3216" y="310"/>
                      <a:pt x="3216" y="167"/>
                      <a:pt x="3120" y="72"/>
                    </a:cubicBezTo>
                    <a:cubicBezTo>
                      <a:pt x="3073" y="24"/>
                      <a:pt x="3013" y="1"/>
                      <a:pt x="2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1767000" y="4206275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86"/>
                      <a:pt x="24" y="334"/>
                      <a:pt x="48" y="381"/>
                    </a:cubicBezTo>
                    <a:cubicBezTo>
                      <a:pt x="96" y="429"/>
                      <a:pt x="167" y="453"/>
                      <a:pt x="215" y="453"/>
                    </a:cubicBezTo>
                    <a:cubicBezTo>
                      <a:pt x="286" y="453"/>
                      <a:pt x="334" y="429"/>
                      <a:pt x="382" y="381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2" y="48"/>
                    </a:cubicBezTo>
                    <a:cubicBezTo>
                      <a:pt x="334" y="24"/>
                      <a:pt x="28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1767000" y="4310450"/>
                <a:ext cx="11350" cy="11350"/>
              </a:xfrm>
              <a:custGeom>
                <a:rect b="b" l="l" r="r" t="t"/>
                <a:pathLst>
                  <a:path extrusionOk="0" h="454" w="454">
                    <a:moveTo>
                      <a:pt x="215" y="1"/>
                    </a:moveTo>
                    <a:cubicBezTo>
                      <a:pt x="167" y="1"/>
                      <a:pt x="96" y="25"/>
                      <a:pt x="48" y="72"/>
                    </a:cubicBezTo>
                    <a:cubicBezTo>
                      <a:pt x="24" y="120"/>
                      <a:pt x="1" y="168"/>
                      <a:pt x="1" y="239"/>
                    </a:cubicBezTo>
                    <a:cubicBezTo>
                      <a:pt x="1" y="287"/>
                      <a:pt x="24" y="358"/>
                      <a:pt x="48" y="382"/>
                    </a:cubicBezTo>
                    <a:cubicBezTo>
                      <a:pt x="96" y="430"/>
                      <a:pt x="167" y="453"/>
                      <a:pt x="215" y="453"/>
                    </a:cubicBezTo>
                    <a:cubicBezTo>
                      <a:pt x="286" y="453"/>
                      <a:pt x="334" y="430"/>
                      <a:pt x="382" y="382"/>
                    </a:cubicBezTo>
                    <a:cubicBezTo>
                      <a:pt x="429" y="358"/>
                      <a:pt x="453" y="287"/>
                      <a:pt x="453" y="239"/>
                    </a:cubicBezTo>
                    <a:cubicBezTo>
                      <a:pt x="453" y="168"/>
                      <a:pt x="429" y="120"/>
                      <a:pt x="382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1819400" y="4258075"/>
                <a:ext cx="10725" cy="11325"/>
              </a:xfrm>
              <a:custGeom>
                <a:rect b="b" l="l" r="r" t="t"/>
                <a:pathLst>
                  <a:path extrusionOk="0" h="453" w="429">
                    <a:moveTo>
                      <a:pt x="215" y="0"/>
                    </a:moveTo>
                    <a:cubicBezTo>
                      <a:pt x="167" y="0"/>
                      <a:pt x="96" y="24"/>
                      <a:pt x="48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48" y="405"/>
                    </a:cubicBezTo>
                    <a:cubicBezTo>
                      <a:pt x="96" y="429"/>
                      <a:pt x="143" y="453"/>
                      <a:pt x="215" y="453"/>
                    </a:cubicBezTo>
                    <a:cubicBezTo>
                      <a:pt x="262" y="453"/>
                      <a:pt x="334" y="429"/>
                      <a:pt x="381" y="405"/>
                    </a:cubicBezTo>
                    <a:cubicBezTo>
                      <a:pt x="405" y="358"/>
                      <a:pt x="429" y="286"/>
                      <a:pt x="429" y="238"/>
                    </a:cubicBezTo>
                    <a:cubicBezTo>
                      <a:pt x="429" y="167"/>
                      <a:pt x="405" y="119"/>
                      <a:pt x="381" y="72"/>
                    </a:cubicBezTo>
                    <a:cubicBezTo>
                      <a:pt x="334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4"/>
              <p:cNvSpPr/>
              <p:nvPr/>
            </p:nvSpPr>
            <p:spPr>
              <a:xfrm>
                <a:off x="1714600" y="4258075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8" y="0"/>
                      <a:pt x="96" y="24"/>
                      <a:pt x="72" y="72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8"/>
                      <a:pt x="72" y="405"/>
                    </a:cubicBezTo>
                    <a:cubicBezTo>
                      <a:pt x="96" y="429"/>
                      <a:pt x="168" y="453"/>
                      <a:pt x="215" y="453"/>
                    </a:cubicBezTo>
                    <a:cubicBezTo>
                      <a:pt x="287" y="453"/>
                      <a:pt x="334" y="429"/>
                      <a:pt x="382" y="405"/>
                    </a:cubicBezTo>
                    <a:cubicBezTo>
                      <a:pt x="430" y="358"/>
                      <a:pt x="453" y="286"/>
                      <a:pt x="453" y="238"/>
                    </a:cubicBezTo>
                    <a:cubicBezTo>
                      <a:pt x="453" y="167"/>
                      <a:pt x="430" y="119"/>
                      <a:pt x="382" y="72"/>
                    </a:cubicBezTo>
                    <a:cubicBezTo>
                      <a:pt x="334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4"/>
              <p:cNvSpPr/>
              <p:nvPr/>
            </p:nvSpPr>
            <p:spPr>
              <a:xfrm>
                <a:off x="1640775" y="4216400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8" y="0"/>
                      <a:pt x="96" y="24"/>
                      <a:pt x="72" y="72"/>
                    </a:cubicBezTo>
                    <a:cubicBezTo>
                      <a:pt x="25" y="96"/>
                      <a:pt x="1" y="167"/>
                      <a:pt x="1" y="215"/>
                    </a:cubicBezTo>
                    <a:cubicBezTo>
                      <a:pt x="1" y="286"/>
                      <a:pt x="25" y="334"/>
                      <a:pt x="72" y="381"/>
                    </a:cubicBezTo>
                    <a:cubicBezTo>
                      <a:pt x="96" y="429"/>
                      <a:pt x="168" y="453"/>
                      <a:pt x="215" y="453"/>
                    </a:cubicBezTo>
                    <a:cubicBezTo>
                      <a:pt x="287" y="453"/>
                      <a:pt x="334" y="429"/>
                      <a:pt x="382" y="381"/>
                    </a:cubicBezTo>
                    <a:cubicBezTo>
                      <a:pt x="430" y="334"/>
                      <a:pt x="453" y="286"/>
                      <a:pt x="453" y="215"/>
                    </a:cubicBezTo>
                    <a:cubicBezTo>
                      <a:pt x="453" y="167"/>
                      <a:pt x="430" y="96"/>
                      <a:pt x="382" y="72"/>
                    </a:cubicBezTo>
                    <a:cubicBezTo>
                      <a:pt x="334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44"/>
            <p:cNvGrpSpPr/>
            <p:nvPr/>
          </p:nvGrpSpPr>
          <p:grpSpPr>
            <a:xfrm>
              <a:off x="7764713" y="583425"/>
              <a:ext cx="298300" cy="306650"/>
              <a:chOff x="1056725" y="4054450"/>
              <a:chExt cx="298300" cy="306650"/>
            </a:xfrm>
          </p:grpSpPr>
          <p:sp>
            <p:nvSpPr>
              <p:cNvPr id="1001" name="Google Shape;1001;p44"/>
              <p:cNvSpPr/>
              <p:nvPr/>
            </p:nvSpPr>
            <p:spPr>
              <a:xfrm>
                <a:off x="1056725" y="4054450"/>
                <a:ext cx="141725" cy="304850"/>
              </a:xfrm>
              <a:custGeom>
                <a:rect b="b" l="l" r="r" t="t"/>
                <a:pathLst>
                  <a:path extrusionOk="0" h="12194" w="5669">
                    <a:moveTo>
                      <a:pt x="4026" y="596"/>
                    </a:moveTo>
                    <a:cubicBezTo>
                      <a:pt x="4502" y="644"/>
                      <a:pt x="4907" y="977"/>
                      <a:pt x="5026" y="1477"/>
                    </a:cubicBezTo>
                    <a:lnTo>
                      <a:pt x="596" y="1477"/>
                    </a:lnTo>
                    <a:lnTo>
                      <a:pt x="596" y="596"/>
                    </a:lnTo>
                    <a:close/>
                    <a:moveTo>
                      <a:pt x="4478" y="1787"/>
                    </a:moveTo>
                    <a:lnTo>
                      <a:pt x="4478" y="2382"/>
                    </a:lnTo>
                    <a:lnTo>
                      <a:pt x="2978" y="2382"/>
                    </a:lnTo>
                    <a:lnTo>
                      <a:pt x="2978" y="1787"/>
                    </a:lnTo>
                    <a:close/>
                    <a:moveTo>
                      <a:pt x="4764" y="2978"/>
                    </a:moveTo>
                    <a:lnTo>
                      <a:pt x="4764" y="3859"/>
                    </a:lnTo>
                    <a:lnTo>
                      <a:pt x="2692" y="3859"/>
                    </a:lnTo>
                    <a:lnTo>
                      <a:pt x="2692" y="2978"/>
                    </a:lnTo>
                    <a:close/>
                    <a:moveTo>
                      <a:pt x="4978" y="9217"/>
                    </a:moveTo>
                    <a:cubicBezTo>
                      <a:pt x="5192" y="9217"/>
                      <a:pt x="5359" y="9384"/>
                      <a:pt x="5359" y="9598"/>
                    </a:cubicBezTo>
                    <a:lnTo>
                      <a:pt x="5359" y="9812"/>
                    </a:lnTo>
                    <a:lnTo>
                      <a:pt x="596" y="9812"/>
                    </a:lnTo>
                    <a:lnTo>
                      <a:pt x="596" y="9217"/>
                    </a:lnTo>
                    <a:close/>
                    <a:moveTo>
                      <a:pt x="4764" y="10122"/>
                    </a:moveTo>
                    <a:lnTo>
                      <a:pt x="4764" y="11598"/>
                    </a:lnTo>
                    <a:lnTo>
                      <a:pt x="596" y="11598"/>
                    </a:lnTo>
                    <a:lnTo>
                      <a:pt x="596" y="10122"/>
                    </a:lnTo>
                    <a:close/>
                    <a:moveTo>
                      <a:pt x="239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11956"/>
                    </a:lnTo>
                    <a:cubicBezTo>
                      <a:pt x="1" y="12098"/>
                      <a:pt x="96" y="12194"/>
                      <a:pt x="239" y="12194"/>
                    </a:cubicBezTo>
                    <a:lnTo>
                      <a:pt x="4835" y="12194"/>
                    </a:lnTo>
                    <a:cubicBezTo>
                      <a:pt x="4954" y="12194"/>
                      <a:pt x="5073" y="12098"/>
                      <a:pt x="5073" y="11956"/>
                    </a:cubicBezTo>
                    <a:lnTo>
                      <a:pt x="5073" y="10122"/>
                    </a:lnTo>
                    <a:lnTo>
                      <a:pt x="5431" y="10122"/>
                    </a:lnTo>
                    <a:cubicBezTo>
                      <a:pt x="5550" y="10122"/>
                      <a:pt x="5669" y="10003"/>
                      <a:pt x="5669" y="9884"/>
                    </a:cubicBezTo>
                    <a:lnTo>
                      <a:pt x="5669" y="9455"/>
                    </a:lnTo>
                    <a:cubicBezTo>
                      <a:pt x="5669" y="9003"/>
                      <a:pt x="5288" y="8622"/>
                      <a:pt x="4811" y="8622"/>
                    </a:cubicBezTo>
                    <a:lnTo>
                      <a:pt x="1787" y="8622"/>
                    </a:lnTo>
                    <a:lnTo>
                      <a:pt x="1787" y="6359"/>
                    </a:lnTo>
                    <a:cubicBezTo>
                      <a:pt x="1573" y="6216"/>
                      <a:pt x="1477" y="6121"/>
                      <a:pt x="1358" y="6121"/>
                    </a:cubicBezTo>
                    <a:cubicBezTo>
                      <a:pt x="1215" y="6121"/>
                      <a:pt x="1192" y="6359"/>
                      <a:pt x="1192" y="6359"/>
                    </a:cubicBezTo>
                    <a:lnTo>
                      <a:pt x="1192" y="8622"/>
                    </a:lnTo>
                    <a:lnTo>
                      <a:pt x="596" y="8622"/>
                    </a:lnTo>
                    <a:lnTo>
                      <a:pt x="596" y="1787"/>
                    </a:lnTo>
                    <a:lnTo>
                      <a:pt x="1192" y="1787"/>
                    </a:lnTo>
                    <a:lnTo>
                      <a:pt x="1192" y="4264"/>
                    </a:lnTo>
                    <a:cubicBezTo>
                      <a:pt x="1120" y="4383"/>
                      <a:pt x="1215" y="4478"/>
                      <a:pt x="1358" y="4478"/>
                    </a:cubicBezTo>
                    <a:cubicBezTo>
                      <a:pt x="1477" y="4478"/>
                      <a:pt x="1787" y="4264"/>
                      <a:pt x="1787" y="4264"/>
                    </a:cubicBezTo>
                    <a:lnTo>
                      <a:pt x="1787" y="1787"/>
                    </a:lnTo>
                    <a:lnTo>
                      <a:pt x="2382" y="1787"/>
                    </a:lnTo>
                    <a:lnTo>
                      <a:pt x="2382" y="2382"/>
                    </a:lnTo>
                    <a:lnTo>
                      <a:pt x="2287" y="2382"/>
                    </a:lnTo>
                    <a:cubicBezTo>
                      <a:pt x="2144" y="2454"/>
                      <a:pt x="2049" y="2549"/>
                      <a:pt x="2097" y="2668"/>
                    </a:cubicBezTo>
                    <a:lnTo>
                      <a:pt x="2097" y="3978"/>
                    </a:lnTo>
                    <a:cubicBezTo>
                      <a:pt x="2049" y="4097"/>
                      <a:pt x="2287" y="4168"/>
                      <a:pt x="2287" y="4168"/>
                    </a:cubicBezTo>
                    <a:lnTo>
                      <a:pt x="4978" y="4168"/>
                    </a:lnTo>
                    <a:cubicBezTo>
                      <a:pt x="4978" y="4168"/>
                      <a:pt x="5216" y="4097"/>
                      <a:pt x="5073" y="3978"/>
                    </a:cubicBezTo>
                    <a:lnTo>
                      <a:pt x="5073" y="2668"/>
                    </a:lnTo>
                    <a:cubicBezTo>
                      <a:pt x="5216" y="2549"/>
                      <a:pt x="5097" y="2454"/>
                      <a:pt x="4978" y="2382"/>
                    </a:cubicBezTo>
                    <a:lnTo>
                      <a:pt x="4764" y="2382"/>
                    </a:lnTo>
                    <a:lnTo>
                      <a:pt x="4764" y="1787"/>
                    </a:lnTo>
                    <a:lnTo>
                      <a:pt x="5288" y="1787"/>
                    </a:lnTo>
                    <a:cubicBezTo>
                      <a:pt x="5407" y="1787"/>
                      <a:pt x="5502" y="1668"/>
                      <a:pt x="5502" y="1549"/>
                    </a:cubicBezTo>
                    <a:cubicBezTo>
                      <a:pt x="5502" y="691"/>
                      <a:pt x="4811" y="1"/>
                      <a:pt x="39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1221650" y="42491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2"/>
                    </a:cubicBezTo>
                    <a:cubicBezTo>
                      <a:pt x="24" y="119"/>
                      <a:pt x="1" y="167"/>
                      <a:pt x="1" y="238"/>
                    </a:cubicBezTo>
                    <a:cubicBezTo>
                      <a:pt x="1" y="286"/>
                      <a:pt x="24" y="357"/>
                      <a:pt x="72" y="405"/>
                    </a:cubicBezTo>
                    <a:cubicBezTo>
                      <a:pt x="120" y="429"/>
                      <a:pt x="167" y="476"/>
                      <a:pt x="239" y="476"/>
                    </a:cubicBezTo>
                    <a:cubicBezTo>
                      <a:pt x="286" y="476"/>
                      <a:pt x="358" y="429"/>
                      <a:pt x="405" y="405"/>
                    </a:cubicBezTo>
                    <a:cubicBezTo>
                      <a:pt x="453" y="357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286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1321675" y="4249150"/>
                <a:ext cx="11325" cy="11925"/>
              </a:xfrm>
              <a:custGeom>
                <a:rect b="b" l="l" r="r" t="t"/>
                <a:pathLst>
                  <a:path extrusionOk="0" h="477" w="453">
                    <a:moveTo>
                      <a:pt x="239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7"/>
                      <a:pt x="72" y="405"/>
                    </a:cubicBezTo>
                    <a:cubicBezTo>
                      <a:pt x="119" y="453"/>
                      <a:pt x="167" y="476"/>
                      <a:pt x="239" y="476"/>
                    </a:cubicBezTo>
                    <a:cubicBezTo>
                      <a:pt x="286" y="476"/>
                      <a:pt x="358" y="453"/>
                      <a:pt x="381" y="405"/>
                    </a:cubicBezTo>
                    <a:cubicBezTo>
                      <a:pt x="429" y="357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381" y="72"/>
                    </a:cubicBezTo>
                    <a:cubicBezTo>
                      <a:pt x="358" y="24"/>
                      <a:pt x="286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1197250" y="4121125"/>
                <a:ext cx="157775" cy="239975"/>
              </a:xfrm>
              <a:custGeom>
                <a:rect b="b" l="l" r="r" t="t"/>
                <a:pathLst>
                  <a:path extrusionOk="0" h="9599" w="6311">
                    <a:moveTo>
                      <a:pt x="913" y="312"/>
                    </a:moveTo>
                    <a:cubicBezTo>
                      <a:pt x="605" y="331"/>
                      <a:pt x="346" y="574"/>
                      <a:pt x="334" y="905"/>
                    </a:cubicBezTo>
                    <a:lnTo>
                      <a:pt x="334" y="905"/>
                    </a:lnTo>
                    <a:cubicBezTo>
                      <a:pt x="482" y="668"/>
                      <a:pt x="680" y="465"/>
                      <a:pt x="913" y="312"/>
                    </a:cubicBezTo>
                    <a:close/>
                    <a:moveTo>
                      <a:pt x="4858" y="6550"/>
                    </a:moveTo>
                    <a:lnTo>
                      <a:pt x="5025" y="7145"/>
                    </a:lnTo>
                    <a:lnTo>
                      <a:pt x="1286" y="7145"/>
                    </a:lnTo>
                    <a:lnTo>
                      <a:pt x="1453" y="6550"/>
                    </a:lnTo>
                    <a:close/>
                    <a:moveTo>
                      <a:pt x="5168" y="7741"/>
                    </a:moveTo>
                    <a:lnTo>
                      <a:pt x="5335" y="8336"/>
                    </a:lnTo>
                    <a:lnTo>
                      <a:pt x="977" y="8336"/>
                    </a:lnTo>
                    <a:lnTo>
                      <a:pt x="1167" y="7741"/>
                    </a:lnTo>
                    <a:close/>
                    <a:moveTo>
                      <a:pt x="1953" y="1"/>
                    </a:moveTo>
                    <a:cubicBezTo>
                      <a:pt x="1570" y="1"/>
                      <a:pt x="1213" y="115"/>
                      <a:pt x="913" y="312"/>
                    </a:cubicBezTo>
                    <a:lnTo>
                      <a:pt x="913" y="312"/>
                    </a:lnTo>
                    <a:cubicBezTo>
                      <a:pt x="926" y="311"/>
                      <a:pt x="939" y="311"/>
                      <a:pt x="953" y="311"/>
                    </a:cubicBezTo>
                    <a:lnTo>
                      <a:pt x="5073" y="311"/>
                    </a:lnTo>
                    <a:cubicBezTo>
                      <a:pt x="5406" y="311"/>
                      <a:pt x="5692" y="573"/>
                      <a:pt x="5692" y="930"/>
                    </a:cubicBezTo>
                    <a:lnTo>
                      <a:pt x="5692" y="5693"/>
                    </a:lnTo>
                    <a:cubicBezTo>
                      <a:pt x="5692" y="5836"/>
                      <a:pt x="5573" y="5955"/>
                      <a:pt x="5430" y="5955"/>
                    </a:cubicBezTo>
                    <a:lnTo>
                      <a:pt x="953" y="5955"/>
                    </a:lnTo>
                    <a:cubicBezTo>
                      <a:pt x="595" y="5955"/>
                      <a:pt x="334" y="5693"/>
                      <a:pt x="334" y="5359"/>
                    </a:cubicBezTo>
                    <a:lnTo>
                      <a:pt x="334" y="930"/>
                    </a:lnTo>
                    <a:cubicBezTo>
                      <a:pt x="334" y="921"/>
                      <a:pt x="334" y="913"/>
                      <a:pt x="334" y="905"/>
                    </a:cubicBezTo>
                    <a:lnTo>
                      <a:pt x="334" y="905"/>
                    </a:lnTo>
                    <a:cubicBezTo>
                      <a:pt x="153" y="1196"/>
                      <a:pt x="48" y="1540"/>
                      <a:pt x="48" y="1906"/>
                    </a:cubicBezTo>
                    <a:lnTo>
                      <a:pt x="48" y="5597"/>
                    </a:lnTo>
                    <a:cubicBezTo>
                      <a:pt x="48" y="6097"/>
                      <a:pt x="381" y="6502"/>
                      <a:pt x="834" y="6645"/>
                    </a:cubicBezTo>
                    <a:lnTo>
                      <a:pt x="48" y="9289"/>
                    </a:lnTo>
                    <a:cubicBezTo>
                      <a:pt x="0" y="9408"/>
                      <a:pt x="72" y="9551"/>
                      <a:pt x="214" y="9574"/>
                    </a:cubicBezTo>
                    <a:cubicBezTo>
                      <a:pt x="214" y="9598"/>
                      <a:pt x="238" y="9598"/>
                      <a:pt x="262" y="9598"/>
                    </a:cubicBezTo>
                    <a:cubicBezTo>
                      <a:pt x="381" y="9598"/>
                      <a:pt x="453" y="9527"/>
                      <a:pt x="500" y="9431"/>
                    </a:cubicBezTo>
                    <a:lnTo>
                      <a:pt x="643" y="8931"/>
                    </a:lnTo>
                    <a:lnTo>
                      <a:pt x="5692" y="8931"/>
                    </a:lnTo>
                    <a:lnTo>
                      <a:pt x="5835" y="9431"/>
                    </a:lnTo>
                    <a:cubicBezTo>
                      <a:pt x="5858" y="9527"/>
                      <a:pt x="5954" y="9598"/>
                      <a:pt x="6049" y="9598"/>
                    </a:cubicBezTo>
                    <a:cubicBezTo>
                      <a:pt x="6073" y="9598"/>
                      <a:pt x="6097" y="9598"/>
                      <a:pt x="6120" y="9574"/>
                    </a:cubicBezTo>
                    <a:cubicBezTo>
                      <a:pt x="6240" y="9551"/>
                      <a:pt x="6311" y="9408"/>
                      <a:pt x="6287" y="9289"/>
                    </a:cubicBezTo>
                    <a:lnTo>
                      <a:pt x="5501" y="6645"/>
                    </a:lnTo>
                    <a:cubicBezTo>
                      <a:pt x="5954" y="6502"/>
                      <a:pt x="6287" y="6097"/>
                      <a:pt x="6287" y="5597"/>
                    </a:cubicBezTo>
                    <a:lnTo>
                      <a:pt x="6287" y="1906"/>
                    </a:lnTo>
                    <a:cubicBezTo>
                      <a:pt x="6287" y="858"/>
                      <a:pt x="5430" y="1"/>
                      <a:pt x="4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1220450" y="4165800"/>
                <a:ext cx="111375" cy="74425"/>
              </a:xfrm>
              <a:custGeom>
                <a:rect b="b" l="l" r="r" t="t"/>
                <a:pathLst>
                  <a:path extrusionOk="0" h="2977" w="4455">
                    <a:moveTo>
                      <a:pt x="2216" y="595"/>
                    </a:moveTo>
                    <a:lnTo>
                      <a:pt x="596" y="2215"/>
                    </a:lnTo>
                    <a:lnTo>
                      <a:pt x="596" y="595"/>
                    </a:lnTo>
                    <a:close/>
                    <a:moveTo>
                      <a:pt x="3787" y="310"/>
                    </a:moveTo>
                    <a:lnTo>
                      <a:pt x="1692" y="2381"/>
                    </a:lnTo>
                    <a:lnTo>
                      <a:pt x="739" y="2381"/>
                    </a:lnTo>
                    <a:lnTo>
                      <a:pt x="2835" y="310"/>
                    </a:lnTo>
                    <a:close/>
                    <a:moveTo>
                      <a:pt x="3883" y="810"/>
                    </a:moveTo>
                    <a:lnTo>
                      <a:pt x="3883" y="2381"/>
                    </a:lnTo>
                    <a:lnTo>
                      <a:pt x="2311" y="2381"/>
                    </a:lnTo>
                    <a:lnTo>
                      <a:pt x="3883" y="810"/>
                    </a:lnTo>
                    <a:close/>
                    <a:moveTo>
                      <a:pt x="239" y="0"/>
                    </a:moveTo>
                    <a:cubicBezTo>
                      <a:pt x="96" y="0"/>
                      <a:pt x="1" y="95"/>
                      <a:pt x="1" y="238"/>
                    </a:cubicBezTo>
                    <a:lnTo>
                      <a:pt x="1" y="2739"/>
                    </a:lnTo>
                    <a:lnTo>
                      <a:pt x="1" y="2763"/>
                    </a:lnTo>
                    <a:cubicBezTo>
                      <a:pt x="1" y="2763"/>
                      <a:pt x="1" y="2786"/>
                      <a:pt x="1" y="2786"/>
                    </a:cubicBezTo>
                    <a:cubicBezTo>
                      <a:pt x="1" y="2810"/>
                      <a:pt x="1" y="2810"/>
                      <a:pt x="1" y="2810"/>
                    </a:cubicBezTo>
                    <a:cubicBezTo>
                      <a:pt x="1" y="2834"/>
                      <a:pt x="25" y="2834"/>
                      <a:pt x="25" y="2834"/>
                    </a:cubicBezTo>
                    <a:cubicBezTo>
                      <a:pt x="25" y="2834"/>
                      <a:pt x="25" y="2858"/>
                      <a:pt x="25" y="2858"/>
                    </a:cubicBezTo>
                    <a:cubicBezTo>
                      <a:pt x="25" y="2858"/>
                      <a:pt x="25" y="2882"/>
                      <a:pt x="49" y="2882"/>
                    </a:cubicBezTo>
                    <a:cubicBezTo>
                      <a:pt x="49" y="2905"/>
                      <a:pt x="72" y="2905"/>
                      <a:pt x="72" y="2905"/>
                    </a:cubicBezTo>
                    <a:lnTo>
                      <a:pt x="96" y="2929"/>
                    </a:lnTo>
                    <a:cubicBezTo>
                      <a:pt x="120" y="2929"/>
                      <a:pt x="120" y="2929"/>
                      <a:pt x="120" y="2953"/>
                    </a:cubicBezTo>
                    <a:lnTo>
                      <a:pt x="168" y="2953"/>
                    </a:lnTo>
                    <a:cubicBezTo>
                      <a:pt x="168" y="2953"/>
                      <a:pt x="168" y="2977"/>
                      <a:pt x="168" y="2977"/>
                    </a:cubicBezTo>
                    <a:lnTo>
                      <a:pt x="4240" y="2977"/>
                    </a:lnTo>
                    <a:cubicBezTo>
                      <a:pt x="4359" y="2977"/>
                      <a:pt x="4454" y="2882"/>
                      <a:pt x="4454" y="2739"/>
                    </a:cubicBezTo>
                    <a:lnTo>
                      <a:pt x="4454" y="310"/>
                    </a:lnTo>
                    <a:lnTo>
                      <a:pt x="4454" y="238"/>
                    </a:lnTo>
                    <a:cubicBezTo>
                      <a:pt x="4454" y="119"/>
                      <a:pt x="4359" y="0"/>
                      <a:pt x="4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1084725" y="418127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7"/>
                      <a:pt x="72" y="405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7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7" name="Google Shape;1007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818" r="14818" t="0"/>
          <a:stretch/>
        </p:blipFill>
        <p:spPr>
          <a:xfrm>
            <a:off x="4830350" y="1405450"/>
            <a:ext cx="3001500" cy="2846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5"/>
          <p:cNvSpPr/>
          <p:nvPr/>
        </p:nvSpPr>
        <p:spPr>
          <a:xfrm flipH="1">
            <a:off x="5398900" y="1354400"/>
            <a:ext cx="10710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5"/>
          <p:cNvSpPr/>
          <p:nvPr/>
        </p:nvSpPr>
        <p:spPr>
          <a:xfrm flipH="1">
            <a:off x="5397075" y="3015725"/>
            <a:ext cx="10764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5"/>
          <p:cNvSpPr/>
          <p:nvPr/>
        </p:nvSpPr>
        <p:spPr>
          <a:xfrm flipH="1">
            <a:off x="2295675" y="1378800"/>
            <a:ext cx="10710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016" name="Google Shape;1016;p45"/>
          <p:cNvSpPr txBox="1"/>
          <p:nvPr>
            <p:ph idx="1" type="subTitle"/>
          </p:nvPr>
        </p:nvSpPr>
        <p:spPr>
          <a:xfrm>
            <a:off x="1483038" y="2298775"/>
            <a:ext cx="26745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r>
              <a:rPr lang="en"/>
              <a:t> Signal Priority (TSP)</a:t>
            </a:r>
            <a:endParaRPr/>
          </a:p>
        </p:txBody>
      </p:sp>
      <p:sp>
        <p:nvSpPr>
          <p:cNvPr id="1017" name="Google Shape;1017;p45"/>
          <p:cNvSpPr txBox="1"/>
          <p:nvPr>
            <p:ph idx="5" type="subTitle"/>
          </p:nvPr>
        </p:nvSpPr>
        <p:spPr>
          <a:xfrm>
            <a:off x="4766200" y="224123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 operation</a:t>
            </a:r>
            <a:endParaRPr/>
          </a:p>
        </p:txBody>
      </p:sp>
      <p:sp>
        <p:nvSpPr>
          <p:cNvPr id="1018" name="Google Shape;1018;p45"/>
          <p:cNvSpPr txBox="1"/>
          <p:nvPr>
            <p:ph idx="6" type="subTitle"/>
          </p:nvPr>
        </p:nvSpPr>
        <p:spPr>
          <a:xfrm>
            <a:off x="4292800" y="4037500"/>
            <a:ext cx="3283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Membership Promotion</a:t>
            </a:r>
            <a:endParaRPr/>
          </a:p>
        </p:txBody>
      </p:sp>
      <p:grpSp>
        <p:nvGrpSpPr>
          <p:cNvPr id="1019" name="Google Shape;1019;p45"/>
          <p:cNvGrpSpPr/>
          <p:nvPr/>
        </p:nvGrpSpPr>
        <p:grpSpPr>
          <a:xfrm>
            <a:off x="2462989" y="1515450"/>
            <a:ext cx="714583" cy="502487"/>
            <a:chOff x="1613400" y="3220950"/>
            <a:chExt cx="381050" cy="267950"/>
          </a:xfrm>
        </p:grpSpPr>
        <p:sp>
          <p:nvSpPr>
            <p:cNvPr id="1020" name="Google Shape;1020;p45"/>
            <p:cNvSpPr/>
            <p:nvPr/>
          </p:nvSpPr>
          <p:spPr>
            <a:xfrm>
              <a:off x="1613400" y="3220950"/>
              <a:ext cx="381050" cy="267950"/>
            </a:xfrm>
            <a:custGeom>
              <a:rect b="b" l="l" r="r" t="t"/>
              <a:pathLst>
                <a:path extrusionOk="0" h="10718" w="15242">
                  <a:moveTo>
                    <a:pt x="10193" y="667"/>
                  </a:moveTo>
                  <a:cubicBezTo>
                    <a:pt x="10907" y="810"/>
                    <a:pt x="11598" y="1096"/>
                    <a:pt x="12193" y="1501"/>
                  </a:cubicBezTo>
                  <a:lnTo>
                    <a:pt x="10193" y="3525"/>
                  </a:lnTo>
                  <a:lnTo>
                    <a:pt x="10193" y="667"/>
                  </a:lnTo>
                  <a:close/>
                  <a:moveTo>
                    <a:pt x="12670" y="1858"/>
                  </a:moveTo>
                  <a:cubicBezTo>
                    <a:pt x="12908" y="2049"/>
                    <a:pt x="13122" y="2263"/>
                    <a:pt x="13337" y="2501"/>
                  </a:cubicBezTo>
                  <a:lnTo>
                    <a:pt x="11074" y="4740"/>
                  </a:lnTo>
                  <a:lnTo>
                    <a:pt x="10860" y="4740"/>
                  </a:lnTo>
                  <a:cubicBezTo>
                    <a:pt x="10844" y="4741"/>
                    <a:pt x="10828" y="4742"/>
                    <a:pt x="10811" y="4742"/>
                  </a:cubicBezTo>
                  <a:cubicBezTo>
                    <a:pt x="10601" y="4742"/>
                    <a:pt x="10325" y="4610"/>
                    <a:pt x="10193" y="4478"/>
                  </a:cubicBezTo>
                  <a:lnTo>
                    <a:pt x="10193" y="4335"/>
                  </a:lnTo>
                  <a:lnTo>
                    <a:pt x="12670" y="1858"/>
                  </a:lnTo>
                  <a:close/>
                  <a:moveTo>
                    <a:pt x="4525" y="2716"/>
                  </a:moveTo>
                  <a:lnTo>
                    <a:pt x="4525" y="4478"/>
                  </a:lnTo>
                  <a:cubicBezTo>
                    <a:pt x="4525" y="4621"/>
                    <a:pt x="4406" y="4764"/>
                    <a:pt x="4239" y="4764"/>
                  </a:cubicBezTo>
                  <a:lnTo>
                    <a:pt x="2477" y="4764"/>
                  </a:lnTo>
                  <a:lnTo>
                    <a:pt x="4525" y="2716"/>
                  </a:lnTo>
                  <a:close/>
                  <a:moveTo>
                    <a:pt x="13694" y="2954"/>
                  </a:moveTo>
                  <a:cubicBezTo>
                    <a:pt x="14075" y="3478"/>
                    <a:pt x="14384" y="4097"/>
                    <a:pt x="14551" y="4764"/>
                  </a:cubicBezTo>
                  <a:lnTo>
                    <a:pt x="11884" y="4764"/>
                  </a:lnTo>
                  <a:lnTo>
                    <a:pt x="13694" y="2954"/>
                  </a:lnTo>
                  <a:close/>
                  <a:moveTo>
                    <a:pt x="4239" y="8026"/>
                  </a:moveTo>
                  <a:cubicBezTo>
                    <a:pt x="4120" y="8360"/>
                    <a:pt x="3787" y="8598"/>
                    <a:pt x="3430" y="8598"/>
                  </a:cubicBezTo>
                  <a:cubicBezTo>
                    <a:pt x="3049" y="8598"/>
                    <a:pt x="2739" y="8360"/>
                    <a:pt x="2620" y="8026"/>
                  </a:cubicBezTo>
                  <a:close/>
                  <a:moveTo>
                    <a:pt x="8478" y="8026"/>
                  </a:moveTo>
                  <a:cubicBezTo>
                    <a:pt x="8359" y="8360"/>
                    <a:pt x="8050" y="8598"/>
                    <a:pt x="7693" y="8598"/>
                  </a:cubicBezTo>
                  <a:cubicBezTo>
                    <a:pt x="7312" y="8598"/>
                    <a:pt x="7002" y="8360"/>
                    <a:pt x="6883" y="8026"/>
                  </a:cubicBezTo>
                  <a:close/>
                  <a:moveTo>
                    <a:pt x="12741" y="8026"/>
                  </a:moveTo>
                  <a:cubicBezTo>
                    <a:pt x="12622" y="8360"/>
                    <a:pt x="12313" y="8598"/>
                    <a:pt x="11932" y="8598"/>
                  </a:cubicBezTo>
                  <a:cubicBezTo>
                    <a:pt x="11574" y="8598"/>
                    <a:pt x="11265" y="8360"/>
                    <a:pt x="11146" y="8026"/>
                  </a:cubicBezTo>
                  <a:close/>
                  <a:moveTo>
                    <a:pt x="6335" y="8026"/>
                  </a:moveTo>
                  <a:cubicBezTo>
                    <a:pt x="6383" y="8240"/>
                    <a:pt x="6478" y="8455"/>
                    <a:pt x="6621" y="8621"/>
                  </a:cubicBezTo>
                  <a:lnTo>
                    <a:pt x="4501" y="8621"/>
                  </a:lnTo>
                  <a:cubicBezTo>
                    <a:pt x="4644" y="8455"/>
                    <a:pt x="4740" y="8240"/>
                    <a:pt x="4763" y="8026"/>
                  </a:cubicBezTo>
                  <a:close/>
                  <a:moveTo>
                    <a:pt x="10598" y="8026"/>
                  </a:moveTo>
                  <a:cubicBezTo>
                    <a:pt x="10646" y="8240"/>
                    <a:pt x="10741" y="8455"/>
                    <a:pt x="10860" y="8621"/>
                  </a:cubicBezTo>
                  <a:lnTo>
                    <a:pt x="8764" y="8621"/>
                  </a:lnTo>
                  <a:cubicBezTo>
                    <a:pt x="8883" y="8455"/>
                    <a:pt x="8979" y="8240"/>
                    <a:pt x="9026" y="8026"/>
                  </a:cubicBezTo>
                  <a:close/>
                  <a:moveTo>
                    <a:pt x="929" y="1"/>
                  </a:moveTo>
                  <a:cubicBezTo>
                    <a:pt x="763" y="1"/>
                    <a:pt x="643" y="120"/>
                    <a:pt x="643" y="286"/>
                  </a:cubicBezTo>
                  <a:cubicBezTo>
                    <a:pt x="643" y="453"/>
                    <a:pt x="763" y="596"/>
                    <a:pt x="929" y="596"/>
                  </a:cubicBezTo>
                  <a:lnTo>
                    <a:pt x="2858" y="596"/>
                  </a:lnTo>
                  <a:lnTo>
                    <a:pt x="715" y="2811"/>
                  </a:lnTo>
                  <a:cubicBezTo>
                    <a:pt x="620" y="2930"/>
                    <a:pt x="620" y="3120"/>
                    <a:pt x="715" y="3239"/>
                  </a:cubicBezTo>
                  <a:cubicBezTo>
                    <a:pt x="786" y="3287"/>
                    <a:pt x="858" y="3335"/>
                    <a:pt x="929" y="3335"/>
                  </a:cubicBezTo>
                  <a:cubicBezTo>
                    <a:pt x="1001" y="3335"/>
                    <a:pt x="1072" y="3287"/>
                    <a:pt x="1120" y="3239"/>
                  </a:cubicBezTo>
                  <a:lnTo>
                    <a:pt x="3668" y="572"/>
                  </a:lnTo>
                  <a:lnTo>
                    <a:pt x="4239" y="572"/>
                  </a:lnTo>
                  <a:lnTo>
                    <a:pt x="4239" y="1763"/>
                  </a:lnTo>
                  <a:lnTo>
                    <a:pt x="1239" y="4764"/>
                  </a:lnTo>
                  <a:lnTo>
                    <a:pt x="763" y="4764"/>
                  </a:lnTo>
                  <a:cubicBezTo>
                    <a:pt x="620" y="4764"/>
                    <a:pt x="477" y="4883"/>
                    <a:pt x="477" y="5049"/>
                  </a:cubicBezTo>
                  <a:cubicBezTo>
                    <a:pt x="477" y="5216"/>
                    <a:pt x="620" y="5359"/>
                    <a:pt x="763" y="5359"/>
                  </a:cubicBezTo>
                  <a:lnTo>
                    <a:pt x="4263" y="5359"/>
                  </a:lnTo>
                  <a:cubicBezTo>
                    <a:pt x="4740" y="5359"/>
                    <a:pt x="5121" y="4978"/>
                    <a:pt x="5121" y="4502"/>
                  </a:cubicBezTo>
                  <a:lnTo>
                    <a:pt x="5121" y="596"/>
                  </a:lnTo>
                  <a:lnTo>
                    <a:pt x="9026" y="596"/>
                  </a:lnTo>
                  <a:cubicBezTo>
                    <a:pt x="9217" y="596"/>
                    <a:pt x="9407" y="596"/>
                    <a:pt x="9574" y="620"/>
                  </a:cubicBezTo>
                  <a:lnTo>
                    <a:pt x="9574" y="4502"/>
                  </a:lnTo>
                  <a:cubicBezTo>
                    <a:pt x="9574" y="4978"/>
                    <a:pt x="9955" y="5335"/>
                    <a:pt x="10431" y="5335"/>
                  </a:cubicBezTo>
                  <a:lnTo>
                    <a:pt x="14551" y="5335"/>
                  </a:lnTo>
                  <a:cubicBezTo>
                    <a:pt x="14623" y="5645"/>
                    <a:pt x="14646" y="5978"/>
                    <a:pt x="14646" y="6311"/>
                  </a:cubicBezTo>
                  <a:lnTo>
                    <a:pt x="14646" y="6740"/>
                  </a:lnTo>
                  <a:cubicBezTo>
                    <a:pt x="14646" y="7121"/>
                    <a:pt x="14337" y="7431"/>
                    <a:pt x="13932" y="7431"/>
                  </a:cubicBezTo>
                  <a:lnTo>
                    <a:pt x="310" y="7431"/>
                  </a:lnTo>
                  <a:cubicBezTo>
                    <a:pt x="143" y="7431"/>
                    <a:pt x="0" y="7574"/>
                    <a:pt x="0" y="7740"/>
                  </a:cubicBezTo>
                  <a:cubicBezTo>
                    <a:pt x="0" y="7907"/>
                    <a:pt x="143" y="8026"/>
                    <a:pt x="310" y="8026"/>
                  </a:cubicBezTo>
                  <a:lnTo>
                    <a:pt x="2168" y="8026"/>
                  </a:lnTo>
                  <a:cubicBezTo>
                    <a:pt x="2215" y="8240"/>
                    <a:pt x="2310" y="8455"/>
                    <a:pt x="2430" y="8621"/>
                  </a:cubicBezTo>
                  <a:lnTo>
                    <a:pt x="1239" y="8621"/>
                  </a:lnTo>
                  <a:cubicBezTo>
                    <a:pt x="1072" y="8621"/>
                    <a:pt x="953" y="8741"/>
                    <a:pt x="953" y="8907"/>
                  </a:cubicBezTo>
                  <a:lnTo>
                    <a:pt x="953" y="10431"/>
                  </a:lnTo>
                  <a:cubicBezTo>
                    <a:pt x="953" y="10574"/>
                    <a:pt x="1072" y="10717"/>
                    <a:pt x="1239" y="10717"/>
                  </a:cubicBezTo>
                  <a:lnTo>
                    <a:pt x="7240" y="10717"/>
                  </a:lnTo>
                  <a:cubicBezTo>
                    <a:pt x="7407" y="10717"/>
                    <a:pt x="7526" y="10574"/>
                    <a:pt x="7526" y="10408"/>
                  </a:cubicBezTo>
                  <a:cubicBezTo>
                    <a:pt x="7526" y="10241"/>
                    <a:pt x="7407" y="10122"/>
                    <a:pt x="7240" y="10122"/>
                  </a:cubicBezTo>
                  <a:lnTo>
                    <a:pt x="1548" y="10122"/>
                  </a:lnTo>
                  <a:lnTo>
                    <a:pt x="1548" y="9217"/>
                  </a:lnTo>
                  <a:lnTo>
                    <a:pt x="14956" y="9217"/>
                  </a:lnTo>
                  <a:lnTo>
                    <a:pt x="14956" y="10122"/>
                  </a:lnTo>
                  <a:lnTo>
                    <a:pt x="9383" y="10122"/>
                  </a:lnTo>
                  <a:cubicBezTo>
                    <a:pt x="9217" y="10146"/>
                    <a:pt x="9098" y="10265"/>
                    <a:pt x="9098" y="10431"/>
                  </a:cubicBezTo>
                  <a:cubicBezTo>
                    <a:pt x="9098" y="10574"/>
                    <a:pt x="9217" y="10717"/>
                    <a:pt x="9383" y="10717"/>
                  </a:cubicBezTo>
                  <a:lnTo>
                    <a:pt x="15051" y="10717"/>
                  </a:lnTo>
                  <a:cubicBezTo>
                    <a:pt x="15194" y="10717"/>
                    <a:pt x="15242" y="10431"/>
                    <a:pt x="15242" y="10431"/>
                  </a:cubicBezTo>
                  <a:lnTo>
                    <a:pt x="15242" y="8907"/>
                  </a:lnTo>
                  <a:cubicBezTo>
                    <a:pt x="15242" y="8764"/>
                    <a:pt x="15123" y="8621"/>
                    <a:pt x="14956" y="8621"/>
                  </a:cubicBezTo>
                  <a:lnTo>
                    <a:pt x="12860" y="8621"/>
                  </a:lnTo>
                  <a:cubicBezTo>
                    <a:pt x="13003" y="8455"/>
                    <a:pt x="13098" y="8240"/>
                    <a:pt x="13122" y="8026"/>
                  </a:cubicBezTo>
                  <a:lnTo>
                    <a:pt x="13908" y="8026"/>
                  </a:lnTo>
                  <a:cubicBezTo>
                    <a:pt x="14646" y="8026"/>
                    <a:pt x="15242" y="7431"/>
                    <a:pt x="15242" y="6693"/>
                  </a:cubicBezTo>
                  <a:lnTo>
                    <a:pt x="15242" y="6502"/>
                  </a:lnTo>
                  <a:cubicBezTo>
                    <a:pt x="15242" y="5454"/>
                    <a:pt x="15004" y="4383"/>
                    <a:pt x="14503" y="3454"/>
                  </a:cubicBezTo>
                  <a:cubicBezTo>
                    <a:pt x="13313" y="1239"/>
                    <a:pt x="11217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1764025" y="3250725"/>
              <a:ext cx="59550" cy="133975"/>
            </a:xfrm>
            <a:custGeom>
              <a:rect b="b" l="l" r="r" t="t"/>
              <a:pathLst>
                <a:path extrusionOk="0" h="5359" w="2382">
                  <a:moveTo>
                    <a:pt x="1501" y="572"/>
                  </a:moveTo>
                  <a:cubicBezTo>
                    <a:pt x="1644" y="572"/>
                    <a:pt x="1787" y="715"/>
                    <a:pt x="1787" y="858"/>
                  </a:cubicBezTo>
                  <a:lnTo>
                    <a:pt x="1787" y="2382"/>
                  </a:lnTo>
                  <a:lnTo>
                    <a:pt x="1453" y="2382"/>
                  </a:lnTo>
                  <a:cubicBezTo>
                    <a:pt x="1287" y="2382"/>
                    <a:pt x="1144" y="2501"/>
                    <a:pt x="1144" y="2668"/>
                  </a:cubicBezTo>
                  <a:cubicBezTo>
                    <a:pt x="1144" y="2834"/>
                    <a:pt x="1287" y="2977"/>
                    <a:pt x="1453" y="2977"/>
                  </a:cubicBezTo>
                  <a:lnTo>
                    <a:pt x="1787" y="2977"/>
                  </a:lnTo>
                  <a:lnTo>
                    <a:pt x="1787" y="4477"/>
                  </a:lnTo>
                  <a:cubicBezTo>
                    <a:pt x="1787" y="4620"/>
                    <a:pt x="1644" y="4763"/>
                    <a:pt x="1501" y="4763"/>
                  </a:cubicBezTo>
                  <a:lnTo>
                    <a:pt x="858" y="4763"/>
                  </a:lnTo>
                  <a:cubicBezTo>
                    <a:pt x="715" y="4763"/>
                    <a:pt x="596" y="4620"/>
                    <a:pt x="596" y="4477"/>
                  </a:cubicBezTo>
                  <a:lnTo>
                    <a:pt x="596" y="858"/>
                  </a:lnTo>
                  <a:cubicBezTo>
                    <a:pt x="596" y="715"/>
                    <a:pt x="715" y="572"/>
                    <a:pt x="858" y="572"/>
                  </a:cubicBezTo>
                  <a:close/>
                  <a:moveTo>
                    <a:pt x="834" y="0"/>
                  </a:moveTo>
                  <a:cubicBezTo>
                    <a:pt x="358" y="0"/>
                    <a:pt x="1" y="358"/>
                    <a:pt x="1" y="834"/>
                  </a:cubicBezTo>
                  <a:lnTo>
                    <a:pt x="1" y="4501"/>
                  </a:lnTo>
                  <a:cubicBezTo>
                    <a:pt x="1" y="4978"/>
                    <a:pt x="358" y="5359"/>
                    <a:pt x="834" y="5359"/>
                  </a:cubicBezTo>
                  <a:lnTo>
                    <a:pt x="1525" y="5359"/>
                  </a:lnTo>
                  <a:cubicBezTo>
                    <a:pt x="2001" y="5359"/>
                    <a:pt x="2382" y="4978"/>
                    <a:pt x="2382" y="4501"/>
                  </a:cubicBezTo>
                  <a:lnTo>
                    <a:pt x="2382" y="834"/>
                  </a:lnTo>
                  <a:cubicBezTo>
                    <a:pt x="2382" y="358"/>
                    <a:pt x="2001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1809275" y="3474575"/>
              <a:ext cx="13725" cy="14325"/>
            </a:xfrm>
            <a:custGeom>
              <a:rect b="b" l="l" r="r" t="t"/>
              <a:pathLst>
                <a:path extrusionOk="0" h="573" w="549">
                  <a:moveTo>
                    <a:pt x="262" y="1"/>
                  </a:moveTo>
                  <a:cubicBezTo>
                    <a:pt x="191" y="1"/>
                    <a:pt x="120" y="24"/>
                    <a:pt x="72" y="72"/>
                  </a:cubicBezTo>
                  <a:cubicBezTo>
                    <a:pt x="24" y="143"/>
                    <a:pt x="0" y="215"/>
                    <a:pt x="0" y="286"/>
                  </a:cubicBezTo>
                  <a:cubicBezTo>
                    <a:pt x="0" y="358"/>
                    <a:pt x="24" y="429"/>
                    <a:pt x="72" y="477"/>
                  </a:cubicBezTo>
                  <a:cubicBezTo>
                    <a:pt x="120" y="525"/>
                    <a:pt x="191" y="572"/>
                    <a:pt x="262" y="572"/>
                  </a:cubicBezTo>
                  <a:cubicBezTo>
                    <a:pt x="358" y="572"/>
                    <a:pt x="429" y="525"/>
                    <a:pt x="477" y="477"/>
                  </a:cubicBezTo>
                  <a:cubicBezTo>
                    <a:pt x="524" y="429"/>
                    <a:pt x="548" y="358"/>
                    <a:pt x="548" y="286"/>
                  </a:cubicBezTo>
                  <a:cubicBezTo>
                    <a:pt x="548" y="215"/>
                    <a:pt x="524" y="143"/>
                    <a:pt x="477" y="72"/>
                  </a:cubicBezTo>
                  <a:cubicBezTo>
                    <a:pt x="429" y="24"/>
                    <a:pt x="35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45"/>
          <p:cNvGrpSpPr/>
          <p:nvPr/>
        </p:nvGrpSpPr>
        <p:grpSpPr>
          <a:xfrm>
            <a:off x="5676302" y="3145177"/>
            <a:ext cx="516715" cy="588888"/>
            <a:chOff x="6067544" y="1636025"/>
            <a:chExt cx="542141" cy="501394"/>
          </a:xfrm>
        </p:grpSpPr>
        <p:sp>
          <p:nvSpPr>
            <p:cNvPr id="1024" name="Google Shape;1024;p45"/>
            <p:cNvSpPr/>
            <p:nvPr/>
          </p:nvSpPr>
          <p:spPr>
            <a:xfrm>
              <a:off x="6067544" y="1636025"/>
              <a:ext cx="542141" cy="501394"/>
            </a:xfrm>
            <a:custGeom>
              <a:rect b="b" l="l" r="r" t="t"/>
              <a:pathLst>
                <a:path extrusionOk="0" h="11013" w="11908">
                  <a:moveTo>
                    <a:pt x="9193" y="535"/>
                  </a:moveTo>
                  <a:lnTo>
                    <a:pt x="10122" y="2130"/>
                  </a:lnTo>
                  <a:cubicBezTo>
                    <a:pt x="10050" y="2202"/>
                    <a:pt x="9979" y="2297"/>
                    <a:pt x="9931" y="2392"/>
                  </a:cubicBezTo>
                  <a:lnTo>
                    <a:pt x="5978" y="2392"/>
                  </a:lnTo>
                  <a:lnTo>
                    <a:pt x="9193" y="535"/>
                  </a:lnTo>
                  <a:close/>
                  <a:moveTo>
                    <a:pt x="5835" y="8655"/>
                  </a:moveTo>
                  <a:lnTo>
                    <a:pt x="2644" y="10513"/>
                  </a:lnTo>
                  <a:lnTo>
                    <a:pt x="1715" y="8917"/>
                  </a:lnTo>
                  <a:cubicBezTo>
                    <a:pt x="1787" y="8846"/>
                    <a:pt x="1858" y="8750"/>
                    <a:pt x="1906" y="8655"/>
                  </a:cubicBezTo>
                  <a:close/>
                  <a:moveTo>
                    <a:pt x="9432" y="1"/>
                  </a:moveTo>
                  <a:cubicBezTo>
                    <a:pt x="9391" y="1"/>
                    <a:pt x="9346" y="18"/>
                    <a:pt x="9312" y="34"/>
                  </a:cubicBezTo>
                  <a:lnTo>
                    <a:pt x="5097" y="2392"/>
                  </a:lnTo>
                  <a:lnTo>
                    <a:pt x="239" y="2392"/>
                  </a:lnTo>
                  <a:cubicBezTo>
                    <a:pt x="96" y="2392"/>
                    <a:pt x="0" y="2487"/>
                    <a:pt x="0" y="2630"/>
                  </a:cubicBezTo>
                  <a:lnTo>
                    <a:pt x="0" y="4821"/>
                  </a:lnTo>
                  <a:cubicBezTo>
                    <a:pt x="0" y="4964"/>
                    <a:pt x="119" y="5083"/>
                    <a:pt x="239" y="5083"/>
                  </a:cubicBezTo>
                  <a:lnTo>
                    <a:pt x="262" y="5083"/>
                  </a:lnTo>
                  <a:cubicBezTo>
                    <a:pt x="501" y="5083"/>
                    <a:pt x="691" y="5274"/>
                    <a:pt x="691" y="5512"/>
                  </a:cubicBezTo>
                  <a:cubicBezTo>
                    <a:pt x="691" y="5774"/>
                    <a:pt x="501" y="5964"/>
                    <a:pt x="262" y="5964"/>
                  </a:cubicBezTo>
                  <a:lnTo>
                    <a:pt x="239" y="5964"/>
                  </a:lnTo>
                  <a:cubicBezTo>
                    <a:pt x="119" y="5964"/>
                    <a:pt x="0" y="6083"/>
                    <a:pt x="0" y="6202"/>
                  </a:cubicBezTo>
                  <a:lnTo>
                    <a:pt x="0" y="8417"/>
                  </a:lnTo>
                  <a:cubicBezTo>
                    <a:pt x="0" y="8417"/>
                    <a:pt x="239" y="8631"/>
                    <a:pt x="358" y="8655"/>
                  </a:cubicBezTo>
                  <a:lnTo>
                    <a:pt x="1310" y="8655"/>
                  </a:lnTo>
                  <a:cubicBezTo>
                    <a:pt x="1191" y="8703"/>
                    <a:pt x="1167" y="8846"/>
                    <a:pt x="1215" y="8965"/>
                  </a:cubicBezTo>
                  <a:lnTo>
                    <a:pt x="2358" y="10918"/>
                  </a:lnTo>
                  <a:cubicBezTo>
                    <a:pt x="2382" y="10989"/>
                    <a:pt x="2477" y="11013"/>
                    <a:pt x="2549" y="11013"/>
                  </a:cubicBezTo>
                  <a:cubicBezTo>
                    <a:pt x="2596" y="11013"/>
                    <a:pt x="2620" y="11013"/>
                    <a:pt x="2668" y="10989"/>
                  </a:cubicBezTo>
                  <a:lnTo>
                    <a:pt x="6740" y="8631"/>
                  </a:lnTo>
                  <a:lnTo>
                    <a:pt x="8145" y="8631"/>
                  </a:lnTo>
                  <a:cubicBezTo>
                    <a:pt x="8264" y="8631"/>
                    <a:pt x="8383" y="8536"/>
                    <a:pt x="8383" y="8417"/>
                  </a:cubicBezTo>
                  <a:cubicBezTo>
                    <a:pt x="8383" y="8274"/>
                    <a:pt x="8145" y="8036"/>
                    <a:pt x="8145" y="8036"/>
                  </a:cubicBezTo>
                  <a:lnTo>
                    <a:pt x="596" y="8036"/>
                  </a:lnTo>
                  <a:lnTo>
                    <a:pt x="596" y="6202"/>
                  </a:lnTo>
                  <a:cubicBezTo>
                    <a:pt x="977" y="6107"/>
                    <a:pt x="1239" y="5774"/>
                    <a:pt x="1239" y="5369"/>
                  </a:cubicBezTo>
                  <a:cubicBezTo>
                    <a:pt x="1239" y="4964"/>
                    <a:pt x="953" y="4631"/>
                    <a:pt x="596" y="4535"/>
                  </a:cubicBezTo>
                  <a:lnTo>
                    <a:pt x="596" y="2702"/>
                  </a:lnTo>
                  <a:lnTo>
                    <a:pt x="11312" y="2702"/>
                  </a:lnTo>
                  <a:lnTo>
                    <a:pt x="11312" y="4702"/>
                  </a:lnTo>
                  <a:cubicBezTo>
                    <a:pt x="11312" y="4702"/>
                    <a:pt x="10622" y="5131"/>
                    <a:pt x="10622" y="5512"/>
                  </a:cubicBezTo>
                  <a:cubicBezTo>
                    <a:pt x="10622" y="5917"/>
                    <a:pt x="10884" y="6250"/>
                    <a:pt x="11312" y="6345"/>
                  </a:cubicBezTo>
                  <a:lnTo>
                    <a:pt x="11312" y="8060"/>
                  </a:lnTo>
                  <a:lnTo>
                    <a:pt x="10193" y="8060"/>
                  </a:lnTo>
                  <a:cubicBezTo>
                    <a:pt x="10050" y="8179"/>
                    <a:pt x="9955" y="8274"/>
                    <a:pt x="9955" y="8417"/>
                  </a:cubicBezTo>
                  <a:cubicBezTo>
                    <a:pt x="9955" y="8536"/>
                    <a:pt x="10050" y="8631"/>
                    <a:pt x="10193" y="8655"/>
                  </a:cubicBezTo>
                  <a:lnTo>
                    <a:pt x="11479" y="8655"/>
                  </a:lnTo>
                  <a:cubicBezTo>
                    <a:pt x="11598" y="8631"/>
                    <a:pt x="11693" y="8536"/>
                    <a:pt x="11908" y="8417"/>
                  </a:cubicBezTo>
                  <a:lnTo>
                    <a:pt x="11908" y="6155"/>
                  </a:lnTo>
                  <a:cubicBezTo>
                    <a:pt x="11693" y="6036"/>
                    <a:pt x="11598" y="5917"/>
                    <a:pt x="11479" y="5917"/>
                  </a:cubicBezTo>
                  <a:cubicBezTo>
                    <a:pt x="11241" y="5917"/>
                    <a:pt x="11050" y="5750"/>
                    <a:pt x="11050" y="5512"/>
                  </a:cubicBezTo>
                  <a:cubicBezTo>
                    <a:pt x="11074" y="5297"/>
                    <a:pt x="11241" y="5107"/>
                    <a:pt x="11479" y="5107"/>
                  </a:cubicBezTo>
                  <a:cubicBezTo>
                    <a:pt x="11598" y="5107"/>
                    <a:pt x="11908" y="4893"/>
                    <a:pt x="11908" y="4893"/>
                  </a:cubicBezTo>
                  <a:lnTo>
                    <a:pt x="11908" y="2606"/>
                  </a:lnTo>
                  <a:cubicBezTo>
                    <a:pt x="11908" y="2487"/>
                    <a:pt x="11812" y="2392"/>
                    <a:pt x="11693" y="2392"/>
                  </a:cubicBezTo>
                  <a:lnTo>
                    <a:pt x="10693" y="2392"/>
                  </a:lnTo>
                  <a:cubicBezTo>
                    <a:pt x="10693" y="2392"/>
                    <a:pt x="10693" y="2392"/>
                    <a:pt x="10693" y="2368"/>
                  </a:cubicBezTo>
                  <a:cubicBezTo>
                    <a:pt x="10812" y="2321"/>
                    <a:pt x="10860" y="2178"/>
                    <a:pt x="10788" y="2059"/>
                  </a:cubicBezTo>
                  <a:lnTo>
                    <a:pt x="9621" y="106"/>
                  </a:lnTo>
                  <a:cubicBezTo>
                    <a:pt x="9598" y="58"/>
                    <a:pt x="9550" y="11"/>
                    <a:pt x="9479" y="11"/>
                  </a:cubicBezTo>
                  <a:cubicBezTo>
                    <a:pt x="9465" y="4"/>
                    <a:pt x="9449" y="1"/>
                    <a:pt x="94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6325599" y="1817541"/>
              <a:ext cx="27134" cy="151834"/>
            </a:xfrm>
            <a:custGeom>
              <a:rect b="b" l="l" r="r" t="t"/>
              <a:pathLst>
                <a:path extrusionOk="0" h="3335" w="596">
                  <a:moveTo>
                    <a:pt x="262" y="1"/>
                  </a:moveTo>
                  <a:cubicBezTo>
                    <a:pt x="119" y="1"/>
                    <a:pt x="24" y="96"/>
                    <a:pt x="24" y="215"/>
                  </a:cubicBezTo>
                  <a:lnTo>
                    <a:pt x="0" y="215"/>
                  </a:lnTo>
                  <a:lnTo>
                    <a:pt x="0" y="3120"/>
                  </a:lnTo>
                  <a:cubicBezTo>
                    <a:pt x="24" y="3239"/>
                    <a:pt x="119" y="3335"/>
                    <a:pt x="262" y="3335"/>
                  </a:cubicBezTo>
                  <a:cubicBezTo>
                    <a:pt x="381" y="3335"/>
                    <a:pt x="477" y="3239"/>
                    <a:pt x="596" y="3120"/>
                  </a:cubicBezTo>
                  <a:lnTo>
                    <a:pt x="596" y="215"/>
                  </a:lnTo>
                  <a:cubicBezTo>
                    <a:pt x="477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6374360" y="1812123"/>
              <a:ext cx="156205" cy="162670"/>
            </a:xfrm>
            <a:custGeom>
              <a:rect b="b" l="l" r="r" t="t"/>
              <a:pathLst>
                <a:path extrusionOk="0" h="3573" w="3431">
                  <a:moveTo>
                    <a:pt x="1596" y="524"/>
                  </a:moveTo>
                  <a:cubicBezTo>
                    <a:pt x="2311" y="572"/>
                    <a:pt x="2882" y="1120"/>
                    <a:pt x="3002" y="1810"/>
                  </a:cubicBezTo>
                  <a:lnTo>
                    <a:pt x="1739" y="1810"/>
                  </a:lnTo>
                  <a:cubicBezTo>
                    <a:pt x="1668" y="1810"/>
                    <a:pt x="1596" y="1739"/>
                    <a:pt x="1596" y="1644"/>
                  </a:cubicBezTo>
                  <a:lnTo>
                    <a:pt x="1596" y="524"/>
                  </a:lnTo>
                  <a:close/>
                  <a:moveTo>
                    <a:pt x="239" y="1"/>
                  </a:moveTo>
                  <a:cubicBezTo>
                    <a:pt x="120" y="120"/>
                    <a:pt x="1" y="215"/>
                    <a:pt x="1" y="334"/>
                  </a:cubicBezTo>
                  <a:cubicBezTo>
                    <a:pt x="1" y="453"/>
                    <a:pt x="239" y="596"/>
                    <a:pt x="239" y="596"/>
                  </a:cubicBezTo>
                  <a:lnTo>
                    <a:pt x="1001" y="596"/>
                  </a:lnTo>
                  <a:lnTo>
                    <a:pt x="1001" y="1787"/>
                  </a:lnTo>
                  <a:cubicBezTo>
                    <a:pt x="1001" y="2120"/>
                    <a:pt x="1263" y="2382"/>
                    <a:pt x="1596" y="2382"/>
                  </a:cubicBezTo>
                  <a:lnTo>
                    <a:pt x="2787" y="2382"/>
                  </a:lnTo>
                  <a:lnTo>
                    <a:pt x="2787" y="2834"/>
                  </a:lnTo>
                  <a:cubicBezTo>
                    <a:pt x="2787" y="2834"/>
                    <a:pt x="2891" y="2980"/>
                    <a:pt x="2827" y="2980"/>
                  </a:cubicBezTo>
                  <a:cubicBezTo>
                    <a:pt x="2823" y="2980"/>
                    <a:pt x="2817" y="2979"/>
                    <a:pt x="2811" y="2977"/>
                  </a:cubicBezTo>
                  <a:lnTo>
                    <a:pt x="239" y="2977"/>
                  </a:lnTo>
                  <a:cubicBezTo>
                    <a:pt x="120" y="3001"/>
                    <a:pt x="1" y="3096"/>
                    <a:pt x="1" y="3239"/>
                  </a:cubicBezTo>
                  <a:cubicBezTo>
                    <a:pt x="1" y="3358"/>
                    <a:pt x="120" y="3454"/>
                    <a:pt x="239" y="3573"/>
                  </a:cubicBezTo>
                  <a:lnTo>
                    <a:pt x="2811" y="3573"/>
                  </a:lnTo>
                  <a:cubicBezTo>
                    <a:pt x="3144" y="3454"/>
                    <a:pt x="3430" y="3192"/>
                    <a:pt x="3430" y="2834"/>
                  </a:cubicBezTo>
                  <a:lnTo>
                    <a:pt x="3383" y="2834"/>
                  </a:lnTo>
                  <a:lnTo>
                    <a:pt x="3383" y="2049"/>
                  </a:lnTo>
                  <a:cubicBezTo>
                    <a:pt x="3383" y="2049"/>
                    <a:pt x="2549" y="120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6148857" y="1894527"/>
              <a:ext cx="149649" cy="67244"/>
            </a:xfrm>
            <a:custGeom>
              <a:rect b="b" l="l" r="r" t="t"/>
              <a:pathLst>
                <a:path extrusionOk="0" h="1477" w="3287">
                  <a:moveTo>
                    <a:pt x="2692" y="596"/>
                  </a:moveTo>
                  <a:lnTo>
                    <a:pt x="2692" y="1191"/>
                  </a:lnTo>
                  <a:lnTo>
                    <a:pt x="310" y="1191"/>
                  </a:lnTo>
                  <a:lnTo>
                    <a:pt x="310" y="596"/>
                  </a:lnTo>
                  <a:close/>
                  <a:moveTo>
                    <a:pt x="239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39"/>
                  </a:lnTo>
                  <a:cubicBezTo>
                    <a:pt x="1" y="1382"/>
                    <a:pt x="96" y="1477"/>
                    <a:pt x="239" y="1477"/>
                  </a:cubicBezTo>
                  <a:lnTo>
                    <a:pt x="3049" y="1477"/>
                  </a:lnTo>
                  <a:cubicBezTo>
                    <a:pt x="3168" y="1477"/>
                    <a:pt x="3287" y="1382"/>
                    <a:pt x="3287" y="1239"/>
                  </a:cubicBezTo>
                  <a:lnTo>
                    <a:pt x="3287" y="215"/>
                  </a:lnTo>
                  <a:cubicBezTo>
                    <a:pt x="3287" y="96"/>
                    <a:pt x="3168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6143440" y="1853325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120"/>
                    <a:pt x="0" y="215"/>
                    <a:pt x="0" y="334"/>
                  </a:cubicBezTo>
                  <a:cubicBezTo>
                    <a:pt x="0" y="453"/>
                    <a:pt x="120" y="572"/>
                    <a:pt x="239" y="596"/>
                  </a:cubicBezTo>
                  <a:lnTo>
                    <a:pt x="3120" y="596"/>
                  </a:lnTo>
                  <a:cubicBezTo>
                    <a:pt x="3239" y="572"/>
                    <a:pt x="3358" y="453"/>
                    <a:pt x="3358" y="334"/>
                  </a:cubicBezTo>
                  <a:cubicBezTo>
                    <a:pt x="3358" y="215"/>
                    <a:pt x="3239" y="12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143440" y="1813216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96"/>
                    <a:pt x="0" y="191"/>
                    <a:pt x="0" y="310"/>
                  </a:cubicBezTo>
                  <a:cubicBezTo>
                    <a:pt x="0" y="453"/>
                    <a:pt x="120" y="548"/>
                    <a:pt x="239" y="596"/>
                  </a:cubicBezTo>
                  <a:lnTo>
                    <a:pt x="3120" y="596"/>
                  </a:lnTo>
                  <a:cubicBezTo>
                    <a:pt x="3239" y="548"/>
                    <a:pt x="3358" y="453"/>
                    <a:pt x="3358" y="310"/>
                  </a:cubicBezTo>
                  <a:cubicBezTo>
                    <a:pt x="3358" y="191"/>
                    <a:pt x="3239" y="96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474113" y="2008344"/>
              <a:ext cx="20669" cy="20669"/>
            </a:xfrm>
            <a:custGeom>
              <a:rect b="b" l="l" r="r" t="t"/>
              <a:pathLst>
                <a:path extrusionOk="0" h="454" w="454">
                  <a:moveTo>
                    <a:pt x="239" y="1"/>
                  </a:moveTo>
                  <a:cubicBezTo>
                    <a:pt x="168" y="1"/>
                    <a:pt x="120" y="25"/>
                    <a:pt x="72" y="72"/>
                  </a:cubicBezTo>
                  <a:cubicBezTo>
                    <a:pt x="25" y="120"/>
                    <a:pt x="1" y="168"/>
                    <a:pt x="1" y="239"/>
                  </a:cubicBezTo>
                  <a:cubicBezTo>
                    <a:pt x="1" y="287"/>
                    <a:pt x="25" y="358"/>
                    <a:pt x="72" y="382"/>
                  </a:cubicBezTo>
                  <a:cubicBezTo>
                    <a:pt x="120" y="430"/>
                    <a:pt x="168" y="453"/>
                    <a:pt x="239" y="453"/>
                  </a:cubicBezTo>
                  <a:cubicBezTo>
                    <a:pt x="287" y="453"/>
                    <a:pt x="358" y="430"/>
                    <a:pt x="406" y="382"/>
                  </a:cubicBezTo>
                  <a:cubicBezTo>
                    <a:pt x="430" y="358"/>
                    <a:pt x="453" y="287"/>
                    <a:pt x="453" y="239"/>
                  </a:cubicBezTo>
                  <a:cubicBezTo>
                    <a:pt x="453" y="168"/>
                    <a:pt x="430" y="120"/>
                    <a:pt x="406" y="72"/>
                  </a:cubicBezTo>
                  <a:cubicBezTo>
                    <a:pt x="358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45"/>
          <p:cNvGrpSpPr/>
          <p:nvPr/>
        </p:nvGrpSpPr>
        <p:grpSpPr>
          <a:xfrm>
            <a:off x="5647118" y="1431667"/>
            <a:ext cx="576305" cy="621264"/>
            <a:chOff x="7124670" y="1636481"/>
            <a:chExt cx="465701" cy="502032"/>
          </a:xfrm>
        </p:grpSpPr>
        <p:sp>
          <p:nvSpPr>
            <p:cNvPr id="1032" name="Google Shape;1032;p45"/>
            <p:cNvSpPr/>
            <p:nvPr/>
          </p:nvSpPr>
          <p:spPr>
            <a:xfrm>
              <a:off x="7124670" y="1636481"/>
              <a:ext cx="465701" cy="502032"/>
            </a:xfrm>
            <a:custGeom>
              <a:rect b="b" l="l" r="r" t="t"/>
              <a:pathLst>
                <a:path extrusionOk="0" h="11027" w="10229">
                  <a:moveTo>
                    <a:pt x="3954" y="1787"/>
                  </a:moveTo>
                  <a:cubicBezTo>
                    <a:pt x="2930" y="1787"/>
                    <a:pt x="2096" y="2620"/>
                    <a:pt x="2096" y="3668"/>
                  </a:cubicBezTo>
                  <a:lnTo>
                    <a:pt x="2096" y="7145"/>
                  </a:lnTo>
                  <a:cubicBezTo>
                    <a:pt x="2096" y="7454"/>
                    <a:pt x="2233" y="7737"/>
                    <a:pt x="2456" y="7924"/>
                  </a:cubicBezTo>
                  <a:lnTo>
                    <a:pt x="2456" y="7924"/>
                  </a:lnTo>
                  <a:cubicBezTo>
                    <a:pt x="2410" y="7871"/>
                    <a:pt x="2382" y="7801"/>
                    <a:pt x="2382" y="7716"/>
                  </a:cubicBezTo>
                  <a:lnTo>
                    <a:pt x="2382" y="3120"/>
                  </a:lnTo>
                  <a:cubicBezTo>
                    <a:pt x="2382" y="2715"/>
                    <a:pt x="2715" y="2382"/>
                    <a:pt x="3120" y="2382"/>
                  </a:cubicBezTo>
                  <a:lnTo>
                    <a:pt x="6335" y="2382"/>
                  </a:lnTo>
                  <a:cubicBezTo>
                    <a:pt x="6335" y="2382"/>
                    <a:pt x="7788" y="2977"/>
                    <a:pt x="7740" y="3763"/>
                  </a:cubicBezTo>
                  <a:lnTo>
                    <a:pt x="7740" y="4382"/>
                  </a:lnTo>
                  <a:cubicBezTo>
                    <a:pt x="7788" y="4502"/>
                    <a:pt x="7883" y="4597"/>
                    <a:pt x="8002" y="4597"/>
                  </a:cubicBezTo>
                  <a:cubicBezTo>
                    <a:pt x="8121" y="4597"/>
                    <a:pt x="8050" y="4382"/>
                    <a:pt x="8050" y="4382"/>
                  </a:cubicBezTo>
                  <a:lnTo>
                    <a:pt x="8050" y="3668"/>
                  </a:lnTo>
                  <a:cubicBezTo>
                    <a:pt x="8050" y="2620"/>
                    <a:pt x="7193" y="1787"/>
                    <a:pt x="6168" y="1787"/>
                  </a:cubicBezTo>
                  <a:close/>
                  <a:moveTo>
                    <a:pt x="2456" y="7924"/>
                  </a:moveTo>
                  <a:cubicBezTo>
                    <a:pt x="2484" y="7955"/>
                    <a:pt x="2518" y="7980"/>
                    <a:pt x="2556" y="7997"/>
                  </a:cubicBezTo>
                  <a:lnTo>
                    <a:pt x="2556" y="7997"/>
                  </a:lnTo>
                  <a:cubicBezTo>
                    <a:pt x="2521" y="7975"/>
                    <a:pt x="2488" y="7950"/>
                    <a:pt x="2456" y="7924"/>
                  </a:cubicBezTo>
                  <a:close/>
                  <a:moveTo>
                    <a:pt x="6859" y="8336"/>
                  </a:moveTo>
                  <a:lnTo>
                    <a:pt x="7050" y="8931"/>
                  </a:lnTo>
                  <a:lnTo>
                    <a:pt x="3263" y="8931"/>
                  </a:lnTo>
                  <a:lnTo>
                    <a:pt x="3430" y="8336"/>
                  </a:lnTo>
                  <a:close/>
                  <a:moveTo>
                    <a:pt x="5211" y="520"/>
                  </a:moveTo>
                  <a:cubicBezTo>
                    <a:pt x="7760" y="520"/>
                    <a:pt x="9836" y="2618"/>
                    <a:pt x="9836" y="5168"/>
                  </a:cubicBezTo>
                  <a:lnTo>
                    <a:pt x="9836" y="9836"/>
                  </a:lnTo>
                  <a:lnTo>
                    <a:pt x="7740" y="9836"/>
                  </a:lnTo>
                  <a:lnTo>
                    <a:pt x="7335" y="8336"/>
                  </a:lnTo>
                  <a:cubicBezTo>
                    <a:pt x="7836" y="8264"/>
                    <a:pt x="8217" y="7836"/>
                    <a:pt x="8050" y="7312"/>
                  </a:cubicBezTo>
                  <a:lnTo>
                    <a:pt x="8050" y="6311"/>
                  </a:lnTo>
                  <a:cubicBezTo>
                    <a:pt x="8217" y="6192"/>
                    <a:pt x="8097" y="6097"/>
                    <a:pt x="8002" y="6097"/>
                  </a:cubicBezTo>
                  <a:cubicBezTo>
                    <a:pt x="7883" y="6097"/>
                    <a:pt x="7740" y="6311"/>
                    <a:pt x="7740" y="6311"/>
                  </a:cubicBezTo>
                  <a:lnTo>
                    <a:pt x="7740" y="7716"/>
                  </a:lnTo>
                  <a:cubicBezTo>
                    <a:pt x="7740" y="7907"/>
                    <a:pt x="7597" y="8026"/>
                    <a:pt x="7431" y="8026"/>
                  </a:cubicBezTo>
                  <a:lnTo>
                    <a:pt x="2692" y="8026"/>
                  </a:lnTo>
                  <a:cubicBezTo>
                    <a:pt x="2643" y="8026"/>
                    <a:pt x="2597" y="8016"/>
                    <a:pt x="2556" y="7997"/>
                  </a:cubicBezTo>
                  <a:lnTo>
                    <a:pt x="2556" y="7997"/>
                  </a:lnTo>
                  <a:cubicBezTo>
                    <a:pt x="2673" y="8073"/>
                    <a:pt x="2807" y="8124"/>
                    <a:pt x="2954" y="8145"/>
                  </a:cubicBezTo>
                  <a:lnTo>
                    <a:pt x="2549" y="9526"/>
                  </a:lnTo>
                  <a:lnTo>
                    <a:pt x="596" y="9836"/>
                  </a:lnTo>
                  <a:lnTo>
                    <a:pt x="596" y="5287"/>
                  </a:lnTo>
                  <a:cubicBezTo>
                    <a:pt x="596" y="2811"/>
                    <a:pt x="2501" y="644"/>
                    <a:pt x="5002" y="525"/>
                  </a:cubicBezTo>
                  <a:cubicBezTo>
                    <a:pt x="5072" y="521"/>
                    <a:pt x="5142" y="520"/>
                    <a:pt x="5211" y="520"/>
                  </a:cubicBezTo>
                  <a:close/>
                  <a:moveTo>
                    <a:pt x="7169" y="9526"/>
                  </a:moveTo>
                  <a:lnTo>
                    <a:pt x="7335" y="10122"/>
                  </a:lnTo>
                  <a:lnTo>
                    <a:pt x="2954" y="10122"/>
                  </a:lnTo>
                  <a:lnTo>
                    <a:pt x="3144" y="9526"/>
                  </a:lnTo>
                  <a:close/>
                  <a:moveTo>
                    <a:pt x="5144" y="1"/>
                  </a:moveTo>
                  <a:cubicBezTo>
                    <a:pt x="3787" y="1"/>
                    <a:pt x="2525" y="525"/>
                    <a:pt x="1548" y="1477"/>
                  </a:cubicBezTo>
                  <a:cubicBezTo>
                    <a:pt x="596" y="2430"/>
                    <a:pt x="72" y="3716"/>
                    <a:pt x="1" y="5073"/>
                  </a:cubicBezTo>
                  <a:lnTo>
                    <a:pt x="1" y="9931"/>
                  </a:lnTo>
                  <a:cubicBezTo>
                    <a:pt x="65" y="10038"/>
                    <a:pt x="148" y="10125"/>
                    <a:pt x="250" y="10125"/>
                  </a:cubicBezTo>
                  <a:cubicBezTo>
                    <a:pt x="262" y="10125"/>
                    <a:pt x="274" y="10124"/>
                    <a:pt x="286" y="10122"/>
                  </a:cubicBezTo>
                  <a:lnTo>
                    <a:pt x="2430" y="10122"/>
                  </a:lnTo>
                  <a:lnTo>
                    <a:pt x="2263" y="10741"/>
                  </a:lnTo>
                  <a:cubicBezTo>
                    <a:pt x="2215" y="10860"/>
                    <a:pt x="2287" y="10979"/>
                    <a:pt x="2406" y="11003"/>
                  </a:cubicBezTo>
                  <a:cubicBezTo>
                    <a:pt x="2430" y="11003"/>
                    <a:pt x="2430" y="11027"/>
                    <a:pt x="2453" y="11027"/>
                  </a:cubicBezTo>
                  <a:cubicBezTo>
                    <a:pt x="2549" y="11027"/>
                    <a:pt x="2644" y="10955"/>
                    <a:pt x="2668" y="10860"/>
                  </a:cubicBezTo>
                  <a:lnTo>
                    <a:pt x="2811" y="10407"/>
                  </a:lnTo>
                  <a:cubicBezTo>
                    <a:pt x="2811" y="10407"/>
                    <a:pt x="2811" y="10407"/>
                    <a:pt x="2811" y="10431"/>
                  </a:cubicBezTo>
                  <a:lnTo>
                    <a:pt x="7502" y="10431"/>
                  </a:lnTo>
                  <a:cubicBezTo>
                    <a:pt x="7502" y="10407"/>
                    <a:pt x="7502" y="10407"/>
                    <a:pt x="7502" y="10407"/>
                  </a:cubicBezTo>
                  <a:lnTo>
                    <a:pt x="7645" y="10860"/>
                  </a:lnTo>
                  <a:cubicBezTo>
                    <a:pt x="7669" y="10955"/>
                    <a:pt x="7740" y="11027"/>
                    <a:pt x="7836" y="11027"/>
                  </a:cubicBezTo>
                  <a:cubicBezTo>
                    <a:pt x="7859" y="11027"/>
                    <a:pt x="7883" y="11003"/>
                    <a:pt x="7907" y="11003"/>
                  </a:cubicBezTo>
                  <a:cubicBezTo>
                    <a:pt x="8026" y="10979"/>
                    <a:pt x="8074" y="10860"/>
                    <a:pt x="8050" y="10741"/>
                  </a:cubicBezTo>
                  <a:lnTo>
                    <a:pt x="7883" y="10122"/>
                  </a:lnTo>
                  <a:lnTo>
                    <a:pt x="10026" y="10122"/>
                  </a:lnTo>
                  <a:cubicBezTo>
                    <a:pt x="10039" y="10124"/>
                    <a:pt x="10051" y="10125"/>
                    <a:pt x="10063" y="10125"/>
                  </a:cubicBezTo>
                  <a:cubicBezTo>
                    <a:pt x="10163" y="10125"/>
                    <a:pt x="10228" y="10038"/>
                    <a:pt x="10122" y="9931"/>
                  </a:cubicBezTo>
                  <a:lnTo>
                    <a:pt x="10122" y="5073"/>
                  </a:lnTo>
                  <a:cubicBezTo>
                    <a:pt x="10217" y="3716"/>
                    <a:pt x="9693" y="2430"/>
                    <a:pt x="8740" y="1477"/>
                  </a:cubicBezTo>
                  <a:cubicBezTo>
                    <a:pt x="7788" y="525"/>
                    <a:pt x="6502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7261301" y="1955260"/>
              <a:ext cx="19531" cy="19531"/>
            </a:xfrm>
            <a:custGeom>
              <a:rect b="b" l="l" r="r" t="t"/>
              <a:pathLst>
                <a:path extrusionOk="0" h="429" w="429">
                  <a:moveTo>
                    <a:pt x="214" y="0"/>
                  </a:moveTo>
                  <a:cubicBezTo>
                    <a:pt x="167" y="0"/>
                    <a:pt x="119" y="24"/>
                    <a:pt x="72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72" y="357"/>
                  </a:cubicBezTo>
                  <a:cubicBezTo>
                    <a:pt x="119" y="405"/>
                    <a:pt x="167" y="429"/>
                    <a:pt x="214" y="429"/>
                  </a:cubicBezTo>
                  <a:cubicBezTo>
                    <a:pt x="286" y="429"/>
                    <a:pt x="334" y="405"/>
                    <a:pt x="381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81" y="71"/>
                  </a:cubicBezTo>
                  <a:cubicBezTo>
                    <a:pt x="334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7441275" y="1955260"/>
              <a:ext cx="19577" cy="19531"/>
            </a:xfrm>
            <a:custGeom>
              <a:rect b="b" l="l" r="r" t="t"/>
              <a:pathLst>
                <a:path extrusionOk="0" h="429" w="430">
                  <a:moveTo>
                    <a:pt x="215" y="0"/>
                  </a:moveTo>
                  <a:cubicBezTo>
                    <a:pt x="143" y="0"/>
                    <a:pt x="96" y="24"/>
                    <a:pt x="48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48" y="357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34" y="405"/>
                    <a:pt x="358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58" y="71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7312247" y="1958492"/>
              <a:ext cx="94379" cy="17392"/>
            </a:xfrm>
            <a:custGeom>
              <a:rect b="b" l="l" r="r" t="t"/>
              <a:pathLst>
                <a:path extrusionOk="0" h="382" w="2073">
                  <a:moveTo>
                    <a:pt x="99" y="0"/>
                  </a:moveTo>
                  <a:cubicBezTo>
                    <a:pt x="40" y="0"/>
                    <a:pt x="0" y="67"/>
                    <a:pt x="0" y="143"/>
                  </a:cubicBezTo>
                  <a:cubicBezTo>
                    <a:pt x="0" y="262"/>
                    <a:pt x="96" y="358"/>
                    <a:pt x="215" y="382"/>
                  </a:cubicBezTo>
                  <a:lnTo>
                    <a:pt x="1858" y="382"/>
                  </a:lnTo>
                  <a:cubicBezTo>
                    <a:pt x="1977" y="358"/>
                    <a:pt x="2072" y="262"/>
                    <a:pt x="2072" y="143"/>
                  </a:cubicBezTo>
                  <a:cubicBezTo>
                    <a:pt x="2072" y="67"/>
                    <a:pt x="2033" y="0"/>
                    <a:pt x="1973" y="0"/>
                  </a:cubicBezTo>
                  <a:cubicBezTo>
                    <a:pt x="1940" y="0"/>
                    <a:pt x="1901" y="21"/>
                    <a:pt x="1858" y="72"/>
                  </a:cubicBezTo>
                  <a:lnTo>
                    <a:pt x="215" y="72"/>
                  </a:lnTo>
                  <a:cubicBezTo>
                    <a:pt x="172" y="21"/>
                    <a:pt x="133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7338244" y="1767097"/>
              <a:ext cx="42341" cy="19030"/>
            </a:xfrm>
            <a:custGeom>
              <a:rect b="b" l="l" r="r" t="t"/>
              <a:pathLst>
                <a:path extrusionOk="0" h="418" w="930">
                  <a:moveTo>
                    <a:pt x="86" y="0"/>
                  </a:moveTo>
                  <a:cubicBezTo>
                    <a:pt x="34" y="0"/>
                    <a:pt x="1" y="62"/>
                    <a:pt x="1" y="132"/>
                  </a:cubicBezTo>
                  <a:cubicBezTo>
                    <a:pt x="1" y="251"/>
                    <a:pt x="96" y="347"/>
                    <a:pt x="215" y="418"/>
                  </a:cubicBezTo>
                  <a:lnTo>
                    <a:pt x="715" y="418"/>
                  </a:lnTo>
                  <a:cubicBezTo>
                    <a:pt x="835" y="347"/>
                    <a:pt x="930" y="251"/>
                    <a:pt x="930" y="132"/>
                  </a:cubicBezTo>
                  <a:cubicBezTo>
                    <a:pt x="930" y="62"/>
                    <a:pt x="897" y="0"/>
                    <a:pt x="845" y="0"/>
                  </a:cubicBezTo>
                  <a:cubicBezTo>
                    <a:pt x="809" y="0"/>
                    <a:pt x="764" y="30"/>
                    <a:pt x="715" y="108"/>
                  </a:cubicBezTo>
                  <a:lnTo>
                    <a:pt x="215" y="108"/>
                  </a:lnTo>
                  <a:cubicBezTo>
                    <a:pt x="16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7260208" y="1813216"/>
              <a:ext cx="189759" cy="121467"/>
            </a:xfrm>
            <a:custGeom>
              <a:rect b="b" l="l" r="r" t="t"/>
              <a:pathLst>
                <a:path extrusionOk="0" h="2668" w="4168">
                  <a:moveTo>
                    <a:pt x="2096" y="286"/>
                  </a:moveTo>
                  <a:lnTo>
                    <a:pt x="2096" y="453"/>
                  </a:lnTo>
                  <a:lnTo>
                    <a:pt x="596" y="1929"/>
                  </a:lnTo>
                  <a:lnTo>
                    <a:pt x="596" y="286"/>
                  </a:lnTo>
                  <a:close/>
                  <a:moveTo>
                    <a:pt x="3882" y="286"/>
                  </a:moveTo>
                  <a:lnTo>
                    <a:pt x="3882" y="453"/>
                  </a:lnTo>
                  <a:lnTo>
                    <a:pt x="2382" y="1953"/>
                  </a:lnTo>
                  <a:lnTo>
                    <a:pt x="2382" y="286"/>
                  </a:lnTo>
                  <a:close/>
                  <a:moveTo>
                    <a:pt x="2096" y="881"/>
                  </a:moveTo>
                  <a:lnTo>
                    <a:pt x="2096" y="2072"/>
                  </a:lnTo>
                  <a:lnTo>
                    <a:pt x="905" y="2072"/>
                  </a:lnTo>
                  <a:lnTo>
                    <a:pt x="2096" y="881"/>
                  </a:lnTo>
                  <a:close/>
                  <a:moveTo>
                    <a:pt x="3882" y="905"/>
                  </a:moveTo>
                  <a:lnTo>
                    <a:pt x="3882" y="2072"/>
                  </a:lnTo>
                  <a:lnTo>
                    <a:pt x="2691" y="2072"/>
                  </a:lnTo>
                  <a:lnTo>
                    <a:pt x="3882" y="905"/>
                  </a:lnTo>
                  <a:close/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2453"/>
                  </a:lnTo>
                  <a:lnTo>
                    <a:pt x="0" y="2477"/>
                  </a:lnTo>
                  <a:lnTo>
                    <a:pt x="0" y="2501"/>
                  </a:lnTo>
                  <a:cubicBezTo>
                    <a:pt x="0" y="2501"/>
                    <a:pt x="0" y="2501"/>
                    <a:pt x="0" y="2525"/>
                  </a:cubicBezTo>
                  <a:lnTo>
                    <a:pt x="24" y="2525"/>
                  </a:lnTo>
                  <a:cubicBezTo>
                    <a:pt x="24" y="2525"/>
                    <a:pt x="24" y="2548"/>
                    <a:pt x="24" y="2548"/>
                  </a:cubicBezTo>
                  <a:cubicBezTo>
                    <a:pt x="24" y="2572"/>
                    <a:pt x="24" y="2572"/>
                    <a:pt x="24" y="2572"/>
                  </a:cubicBezTo>
                  <a:cubicBezTo>
                    <a:pt x="48" y="2572"/>
                    <a:pt x="48" y="2572"/>
                    <a:pt x="48" y="2596"/>
                  </a:cubicBezTo>
                  <a:lnTo>
                    <a:pt x="72" y="2620"/>
                  </a:lnTo>
                  <a:lnTo>
                    <a:pt x="96" y="2620"/>
                  </a:lnTo>
                  <a:cubicBezTo>
                    <a:pt x="96" y="2620"/>
                    <a:pt x="96" y="2620"/>
                    <a:pt x="96" y="2644"/>
                  </a:cubicBezTo>
                  <a:lnTo>
                    <a:pt x="119" y="2644"/>
                  </a:lnTo>
                  <a:cubicBezTo>
                    <a:pt x="119" y="2644"/>
                    <a:pt x="119" y="2668"/>
                    <a:pt x="119" y="2668"/>
                  </a:cubicBezTo>
                  <a:lnTo>
                    <a:pt x="3954" y="2668"/>
                  </a:lnTo>
                  <a:cubicBezTo>
                    <a:pt x="4073" y="2668"/>
                    <a:pt x="4168" y="2572"/>
                    <a:pt x="4168" y="2453"/>
                  </a:cubicBezTo>
                  <a:lnTo>
                    <a:pt x="4168" y="643"/>
                  </a:lnTo>
                  <a:lnTo>
                    <a:pt x="4168" y="215"/>
                  </a:lnTo>
                  <a:cubicBezTo>
                    <a:pt x="4168" y="96"/>
                    <a:pt x="4073" y="0"/>
                    <a:pt x="39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7479200" y="1869578"/>
              <a:ext cx="19577" cy="19577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144" y="1"/>
                    <a:pt x="96" y="25"/>
                    <a:pt x="49" y="72"/>
                  </a:cubicBezTo>
                  <a:cubicBezTo>
                    <a:pt x="25" y="120"/>
                    <a:pt x="1" y="167"/>
                    <a:pt x="1" y="215"/>
                  </a:cubicBezTo>
                  <a:cubicBezTo>
                    <a:pt x="1" y="286"/>
                    <a:pt x="25" y="334"/>
                    <a:pt x="49" y="382"/>
                  </a:cubicBezTo>
                  <a:cubicBezTo>
                    <a:pt x="96" y="406"/>
                    <a:pt x="144" y="429"/>
                    <a:pt x="215" y="429"/>
                  </a:cubicBezTo>
                  <a:cubicBezTo>
                    <a:pt x="263" y="429"/>
                    <a:pt x="310" y="406"/>
                    <a:pt x="358" y="382"/>
                  </a:cubicBezTo>
                  <a:cubicBezTo>
                    <a:pt x="406" y="334"/>
                    <a:pt x="430" y="286"/>
                    <a:pt x="430" y="215"/>
                  </a:cubicBezTo>
                  <a:cubicBezTo>
                    <a:pt x="430" y="167"/>
                    <a:pt x="406" y="120"/>
                    <a:pt x="358" y="72"/>
                  </a:cubicBezTo>
                  <a:cubicBezTo>
                    <a:pt x="310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4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0" name="Google Shape;1040;p4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1" name="Google Shape;1041;p45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042" name="Google Shape;1042;p45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043" name="Google Shape;1043;p45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1" name="Google Shape;1051;p45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052" name="Google Shape;1052;p45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3" name="Google Shape;1053;p45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054" name="Google Shape;1054;p45"/>
          <p:cNvSpPr/>
          <p:nvPr/>
        </p:nvSpPr>
        <p:spPr>
          <a:xfrm>
            <a:off x="2303841" y="3015736"/>
            <a:ext cx="10329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5" name="Google Shape;1055;p45"/>
          <p:cNvGrpSpPr/>
          <p:nvPr/>
        </p:nvGrpSpPr>
        <p:grpSpPr>
          <a:xfrm>
            <a:off x="2543020" y="3164022"/>
            <a:ext cx="576307" cy="502483"/>
            <a:chOff x="3977462" y="2840526"/>
            <a:chExt cx="372652" cy="376872"/>
          </a:xfrm>
        </p:grpSpPr>
        <p:sp>
          <p:nvSpPr>
            <p:cNvPr id="1056" name="Google Shape;1056;p45"/>
            <p:cNvSpPr/>
            <p:nvPr/>
          </p:nvSpPr>
          <p:spPr>
            <a:xfrm>
              <a:off x="4121489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24" y="72"/>
                    <a:pt x="24" y="191"/>
                  </a:cubicBezTo>
                  <a:lnTo>
                    <a:pt x="24" y="596"/>
                  </a:lnTo>
                  <a:cubicBezTo>
                    <a:pt x="0" y="715"/>
                    <a:pt x="96" y="810"/>
                    <a:pt x="215" y="810"/>
                  </a:cubicBezTo>
                  <a:cubicBezTo>
                    <a:pt x="334" y="810"/>
                    <a:pt x="429" y="715"/>
                    <a:pt x="310" y="596"/>
                  </a:cubicBezTo>
                  <a:lnTo>
                    <a:pt x="310" y="191"/>
                  </a:ln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4037731" y="2882405"/>
              <a:ext cx="94657" cy="156614"/>
            </a:xfrm>
            <a:custGeom>
              <a:rect b="b" l="l" r="r" t="t"/>
              <a:pathLst>
                <a:path extrusionOk="0" h="4454" w="2692">
                  <a:moveTo>
                    <a:pt x="2287" y="286"/>
                  </a:moveTo>
                  <a:lnTo>
                    <a:pt x="620" y="1977"/>
                  </a:lnTo>
                  <a:lnTo>
                    <a:pt x="620" y="477"/>
                  </a:lnTo>
                  <a:cubicBezTo>
                    <a:pt x="620" y="358"/>
                    <a:pt x="692" y="286"/>
                    <a:pt x="787" y="286"/>
                  </a:cubicBezTo>
                  <a:close/>
                  <a:moveTo>
                    <a:pt x="2406" y="786"/>
                  </a:moveTo>
                  <a:lnTo>
                    <a:pt x="2406" y="1644"/>
                  </a:lnTo>
                  <a:lnTo>
                    <a:pt x="620" y="3430"/>
                  </a:lnTo>
                  <a:lnTo>
                    <a:pt x="620" y="2572"/>
                  </a:lnTo>
                  <a:lnTo>
                    <a:pt x="2406" y="786"/>
                  </a:lnTo>
                  <a:close/>
                  <a:moveTo>
                    <a:pt x="2406" y="2096"/>
                  </a:moveTo>
                  <a:lnTo>
                    <a:pt x="2406" y="3668"/>
                  </a:lnTo>
                  <a:cubicBezTo>
                    <a:pt x="2406" y="3787"/>
                    <a:pt x="2311" y="3858"/>
                    <a:pt x="2216" y="3858"/>
                  </a:cubicBezTo>
                  <a:lnTo>
                    <a:pt x="644" y="3858"/>
                  </a:lnTo>
                  <a:lnTo>
                    <a:pt x="2406" y="2096"/>
                  </a:lnTo>
                  <a:close/>
                  <a:moveTo>
                    <a:pt x="620" y="0"/>
                  </a:moveTo>
                  <a:cubicBezTo>
                    <a:pt x="287" y="0"/>
                    <a:pt x="1" y="262"/>
                    <a:pt x="1" y="596"/>
                  </a:cubicBezTo>
                  <a:lnTo>
                    <a:pt x="1" y="3858"/>
                  </a:lnTo>
                  <a:cubicBezTo>
                    <a:pt x="1" y="4192"/>
                    <a:pt x="287" y="4454"/>
                    <a:pt x="620" y="4454"/>
                  </a:cubicBezTo>
                  <a:lnTo>
                    <a:pt x="2097" y="4454"/>
                  </a:lnTo>
                  <a:cubicBezTo>
                    <a:pt x="2430" y="4454"/>
                    <a:pt x="2692" y="4192"/>
                    <a:pt x="2692" y="3858"/>
                  </a:cubicBezTo>
                  <a:lnTo>
                    <a:pt x="2692" y="596"/>
                  </a:lnTo>
                  <a:cubicBezTo>
                    <a:pt x="2692" y="453"/>
                    <a:pt x="2644" y="310"/>
                    <a:pt x="2549" y="215"/>
                  </a:cubicBezTo>
                  <a:cubicBezTo>
                    <a:pt x="2549" y="215"/>
                    <a:pt x="2549" y="215"/>
                    <a:pt x="2549" y="191"/>
                  </a:cubicBezTo>
                  <a:cubicBezTo>
                    <a:pt x="2454" y="72"/>
                    <a:pt x="2287" y="0"/>
                    <a:pt x="2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4195190" y="2881561"/>
              <a:ext cx="94657" cy="157458"/>
            </a:xfrm>
            <a:custGeom>
              <a:rect b="b" l="l" r="r" t="t"/>
              <a:pathLst>
                <a:path extrusionOk="0" h="4478" w="2692">
                  <a:moveTo>
                    <a:pt x="1977" y="310"/>
                  </a:moveTo>
                  <a:lnTo>
                    <a:pt x="310" y="2001"/>
                  </a:lnTo>
                  <a:lnTo>
                    <a:pt x="310" y="501"/>
                  </a:lnTo>
                  <a:cubicBezTo>
                    <a:pt x="310" y="382"/>
                    <a:pt x="381" y="310"/>
                    <a:pt x="476" y="310"/>
                  </a:cubicBezTo>
                  <a:close/>
                  <a:moveTo>
                    <a:pt x="2096" y="810"/>
                  </a:moveTo>
                  <a:lnTo>
                    <a:pt x="2096" y="1668"/>
                  </a:lnTo>
                  <a:lnTo>
                    <a:pt x="310" y="3454"/>
                  </a:lnTo>
                  <a:lnTo>
                    <a:pt x="310" y="2596"/>
                  </a:lnTo>
                  <a:lnTo>
                    <a:pt x="2096" y="810"/>
                  </a:lnTo>
                  <a:close/>
                  <a:moveTo>
                    <a:pt x="2096" y="2120"/>
                  </a:moveTo>
                  <a:lnTo>
                    <a:pt x="2096" y="3692"/>
                  </a:lnTo>
                  <a:cubicBezTo>
                    <a:pt x="2096" y="3811"/>
                    <a:pt x="2000" y="3882"/>
                    <a:pt x="1905" y="3882"/>
                  </a:cubicBezTo>
                  <a:lnTo>
                    <a:pt x="333" y="3882"/>
                  </a:lnTo>
                  <a:lnTo>
                    <a:pt x="2096" y="2120"/>
                  </a:lnTo>
                  <a:close/>
                  <a:moveTo>
                    <a:pt x="595" y="1"/>
                  </a:moveTo>
                  <a:cubicBezTo>
                    <a:pt x="262" y="1"/>
                    <a:pt x="0" y="286"/>
                    <a:pt x="0" y="620"/>
                  </a:cubicBezTo>
                  <a:lnTo>
                    <a:pt x="0" y="3882"/>
                  </a:lnTo>
                  <a:cubicBezTo>
                    <a:pt x="0" y="4216"/>
                    <a:pt x="262" y="4478"/>
                    <a:pt x="595" y="4478"/>
                  </a:cubicBezTo>
                  <a:lnTo>
                    <a:pt x="2072" y="4478"/>
                  </a:lnTo>
                  <a:cubicBezTo>
                    <a:pt x="2405" y="4478"/>
                    <a:pt x="2691" y="4216"/>
                    <a:pt x="2691" y="3882"/>
                  </a:cubicBezTo>
                  <a:lnTo>
                    <a:pt x="2691" y="620"/>
                  </a:lnTo>
                  <a:cubicBezTo>
                    <a:pt x="2691" y="477"/>
                    <a:pt x="2620" y="334"/>
                    <a:pt x="2548" y="239"/>
                  </a:cubicBezTo>
                  <a:cubicBezTo>
                    <a:pt x="2548" y="239"/>
                    <a:pt x="2548" y="215"/>
                    <a:pt x="2524" y="215"/>
                  </a:cubicBezTo>
                  <a:cubicBezTo>
                    <a:pt x="2429" y="96"/>
                    <a:pt x="2262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4190971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1" y="72"/>
                    <a:pt x="120" y="191"/>
                  </a:cubicBezTo>
                  <a:lnTo>
                    <a:pt x="120" y="596"/>
                  </a:lnTo>
                  <a:cubicBezTo>
                    <a:pt x="1" y="715"/>
                    <a:pt x="96" y="810"/>
                    <a:pt x="215" y="810"/>
                  </a:cubicBezTo>
                  <a:cubicBezTo>
                    <a:pt x="334" y="810"/>
                    <a:pt x="430" y="715"/>
                    <a:pt x="430" y="596"/>
                  </a:cubicBezTo>
                  <a:lnTo>
                    <a:pt x="430" y="191"/>
                  </a:ln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3977462" y="2840526"/>
              <a:ext cx="372652" cy="376872"/>
            </a:xfrm>
            <a:custGeom>
              <a:rect b="b" l="l" r="r" t="t"/>
              <a:pathLst>
                <a:path extrusionOk="0" h="10718" w="10598">
                  <a:moveTo>
                    <a:pt x="1143" y="6431"/>
                  </a:moveTo>
                  <a:lnTo>
                    <a:pt x="1143" y="6502"/>
                  </a:lnTo>
                  <a:cubicBezTo>
                    <a:pt x="1167" y="6621"/>
                    <a:pt x="1262" y="6716"/>
                    <a:pt x="1382" y="6835"/>
                  </a:cubicBezTo>
                  <a:lnTo>
                    <a:pt x="2334" y="6835"/>
                  </a:lnTo>
                  <a:lnTo>
                    <a:pt x="2334" y="7145"/>
                  </a:lnTo>
                  <a:lnTo>
                    <a:pt x="1382" y="7145"/>
                  </a:lnTo>
                  <a:cubicBezTo>
                    <a:pt x="1262" y="7145"/>
                    <a:pt x="1167" y="7240"/>
                    <a:pt x="1143" y="7335"/>
                  </a:cubicBezTo>
                  <a:lnTo>
                    <a:pt x="1143" y="7431"/>
                  </a:lnTo>
                  <a:lnTo>
                    <a:pt x="500" y="6931"/>
                  </a:lnTo>
                  <a:lnTo>
                    <a:pt x="1143" y="6431"/>
                  </a:lnTo>
                  <a:close/>
                  <a:moveTo>
                    <a:pt x="9478" y="6431"/>
                  </a:moveTo>
                  <a:lnTo>
                    <a:pt x="10098" y="6931"/>
                  </a:lnTo>
                  <a:lnTo>
                    <a:pt x="9478" y="7431"/>
                  </a:lnTo>
                  <a:lnTo>
                    <a:pt x="9478" y="7335"/>
                  </a:lnTo>
                  <a:cubicBezTo>
                    <a:pt x="9431" y="7240"/>
                    <a:pt x="9336" y="7145"/>
                    <a:pt x="9216" y="7145"/>
                  </a:cubicBezTo>
                  <a:lnTo>
                    <a:pt x="8288" y="7145"/>
                  </a:lnTo>
                  <a:lnTo>
                    <a:pt x="8288" y="6835"/>
                  </a:lnTo>
                  <a:lnTo>
                    <a:pt x="9216" y="6835"/>
                  </a:lnTo>
                  <a:cubicBezTo>
                    <a:pt x="9336" y="6716"/>
                    <a:pt x="9431" y="6621"/>
                    <a:pt x="9478" y="6502"/>
                  </a:cubicBezTo>
                  <a:lnTo>
                    <a:pt x="9478" y="6431"/>
                  </a:lnTo>
                  <a:close/>
                  <a:moveTo>
                    <a:pt x="9478" y="286"/>
                  </a:moveTo>
                  <a:lnTo>
                    <a:pt x="9478" y="5907"/>
                  </a:lnTo>
                  <a:lnTo>
                    <a:pt x="9336" y="5859"/>
                  </a:lnTo>
                  <a:cubicBezTo>
                    <a:pt x="9306" y="5830"/>
                    <a:pt x="9258" y="5809"/>
                    <a:pt x="9210" y="5809"/>
                  </a:cubicBezTo>
                  <a:cubicBezTo>
                    <a:pt x="9179" y="5809"/>
                    <a:pt x="9149" y="5817"/>
                    <a:pt x="9121" y="5835"/>
                  </a:cubicBezTo>
                  <a:cubicBezTo>
                    <a:pt x="9050" y="5859"/>
                    <a:pt x="9169" y="6026"/>
                    <a:pt x="9169" y="6026"/>
                  </a:cubicBezTo>
                  <a:lnTo>
                    <a:pt x="9169" y="6240"/>
                  </a:lnTo>
                  <a:lnTo>
                    <a:pt x="7978" y="6240"/>
                  </a:lnTo>
                  <a:cubicBezTo>
                    <a:pt x="7859" y="6288"/>
                    <a:pt x="7764" y="6383"/>
                    <a:pt x="7692" y="6502"/>
                  </a:cubicBezTo>
                  <a:lnTo>
                    <a:pt x="7692" y="7335"/>
                  </a:lnTo>
                  <a:cubicBezTo>
                    <a:pt x="7764" y="7455"/>
                    <a:pt x="7978" y="7717"/>
                    <a:pt x="7978" y="7717"/>
                  </a:cubicBezTo>
                  <a:lnTo>
                    <a:pt x="9169" y="7717"/>
                  </a:lnTo>
                  <a:lnTo>
                    <a:pt x="9169" y="7836"/>
                  </a:lnTo>
                  <a:cubicBezTo>
                    <a:pt x="9002" y="7907"/>
                    <a:pt x="9050" y="7978"/>
                    <a:pt x="9121" y="8026"/>
                  </a:cubicBezTo>
                  <a:cubicBezTo>
                    <a:pt x="9145" y="8026"/>
                    <a:pt x="9193" y="8050"/>
                    <a:pt x="9216" y="8050"/>
                  </a:cubicBezTo>
                  <a:cubicBezTo>
                    <a:pt x="9264" y="8050"/>
                    <a:pt x="9312" y="8026"/>
                    <a:pt x="9336" y="8002"/>
                  </a:cubicBezTo>
                  <a:lnTo>
                    <a:pt x="9478" y="7955"/>
                  </a:lnTo>
                  <a:lnTo>
                    <a:pt x="9478" y="10408"/>
                  </a:lnTo>
                  <a:lnTo>
                    <a:pt x="5311" y="10408"/>
                  </a:lnTo>
                  <a:lnTo>
                    <a:pt x="5311" y="4287"/>
                  </a:lnTo>
                  <a:cubicBezTo>
                    <a:pt x="5501" y="4168"/>
                    <a:pt x="5406" y="4073"/>
                    <a:pt x="5311" y="4073"/>
                  </a:cubicBezTo>
                  <a:cubicBezTo>
                    <a:pt x="5192" y="4073"/>
                    <a:pt x="5097" y="4168"/>
                    <a:pt x="5001" y="4287"/>
                  </a:cubicBezTo>
                  <a:lnTo>
                    <a:pt x="5001" y="10408"/>
                  </a:lnTo>
                  <a:lnTo>
                    <a:pt x="1143" y="10408"/>
                  </a:lnTo>
                  <a:lnTo>
                    <a:pt x="1143" y="7955"/>
                  </a:lnTo>
                  <a:lnTo>
                    <a:pt x="1262" y="8002"/>
                  </a:lnTo>
                  <a:cubicBezTo>
                    <a:pt x="1310" y="8026"/>
                    <a:pt x="1334" y="8050"/>
                    <a:pt x="1382" y="8050"/>
                  </a:cubicBezTo>
                  <a:cubicBezTo>
                    <a:pt x="1429" y="8050"/>
                    <a:pt x="1453" y="8026"/>
                    <a:pt x="1477" y="8026"/>
                  </a:cubicBezTo>
                  <a:cubicBezTo>
                    <a:pt x="1548" y="7978"/>
                    <a:pt x="1429" y="7836"/>
                    <a:pt x="1429" y="7836"/>
                  </a:cubicBezTo>
                  <a:lnTo>
                    <a:pt x="1429" y="7431"/>
                  </a:lnTo>
                  <a:lnTo>
                    <a:pt x="2620" y="7431"/>
                  </a:lnTo>
                  <a:cubicBezTo>
                    <a:pt x="2659" y="7469"/>
                    <a:pt x="2695" y="7485"/>
                    <a:pt x="2729" y="7485"/>
                  </a:cubicBezTo>
                  <a:cubicBezTo>
                    <a:pt x="2801" y="7485"/>
                    <a:pt x="2865" y="7416"/>
                    <a:pt x="2929" y="7335"/>
                  </a:cubicBezTo>
                  <a:lnTo>
                    <a:pt x="2929" y="6502"/>
                  </a:lnTo>
                  <a:cubicBezTo>
                    <a:pt x="2834" y="6383"/>
                    <a:pt x="2620" y="6240"/>
                    <a:pt x="2620" y="6240"/>
                  </a:cubicBezTo>
                  <a:lnTo>
                    <a:pt x="1429" y="6240"/>
                  </a:lnTo>
                  <a:lnTo>
                    <a:pt x="1429" y="6026"/>
                  </a:lnTo>
                  <a:cubicBezTo>
                    <a:pt x="1596" y="5954"/>
                    <a:pt x="1548" y="5883"/>
                    <a:pt x="1477" y="5835"/>
                  </a:cubicBezTo>
                  <a:cubicBezTo>
                    <a:pt x="1447" y="5825"/>
                    <a:pt x="1418" y="5820"/>
                    <a:pt x="1388" y="5820"/>
                  </a:cubicBezTo>
                  <a:cubicBezTo>
                    <a:pt x="1346" y="5820"/>
                    <a:pt x="1304" y="5831"/>
                    <a:pt x="1262" y="5859"/>
                  </a:cubicBezTo>
                  <a:lnTo>
                    <a:pt x="1143" y="5907"/>
                  </a:lnTo>
                  <a:lnTo>
                    <a:pt x="1143" y="286"/>
                  </a:lnTo>
                  <a:lnTo>
                    <a:pt x="5001" y="286"/>
                  </a:lnTo>
                  <a:lnTo>
                    <a:pt x="5001" y="2406"/>
                  </a:lnTo>
                  <a:cubicBezTo>
                    <a:pt x="5097" y="2501"/>
                    <a:pt x="5192" y="2596"/>
                    <a:pt x="5311" y="2596"/>
                  </a:cubicBezTo>
                  <a:cubicBezTo>
                    <a:pt x="5430" y="2596"/>
                    <a:pt x="5501" y="2501"/>
                    <a:pt x="5311" y="2406"/>
                  </a:cubicBezTo>
                  <a:lnTo>
                    <a:pt x="5311" y="286"/>
                  </a:lnTo>
                  <a:close/>
                  <a:moveTo>
                    <a:pt x="1048" y="1"/>
                  </a:moveTo>
                  <a:cubicBezTo>
                    <a:pt x="929" y="1"/>
                    <a:pt x="834" y="72"/>
                    <a:pt x="834" y="191"/>
                  </a:cubicBezTo>
                  <a:lnTo>
                    <a:pt x="834" y="6216"/>
                  </a:lnTo>
                  <a:lnTo>
                    <a:pt x="96" y="6764"/>
                  </a:lnTo>
                  <a:cubicBezTo>
                    <a:pt x="48" y="6788"/>
                    <a:pt x="0" y="6859"/>
                    <a:pt x="0" y="6931"/>
                  </a:cubicBezTo>
                  <a:cubicBezTo>
                    <a:pt x="0" y="7002"/>
                    <a:pt x="48" y="7050"/>
                    <a:pt x="96" y="7097"/>
                  </a:cubicBezTo>
                  <a:lnTo>
                    <a:pt x="834" y="7645"/>
                  </a:lnTo>
                  <a:lnTo>
                    <a:pt x="834" y="10503"/>
                  </a:lnTo>
                  <a:cubicBezTo>
                    <a:pt x="834" y="10622"/>
                    <a:pt x="929" y="10717"/>
                    <a:pt x="1048" y="10717"/>
                  </a:cubicBezTo>
                  <a:lnTo>
                    <a:pt x="9550" y="10717"/>
                  </a:lnTo>
                  <a:cubicBezTo>
                    <a:pt x="9669" y="10717"/>
                    <a:pt x="9764" y="10622"/>
                    <a:pt x="9764" y="10503"/>
                  </a:cubicBezTo>
                  <a:lnTo>
                    <a:pt x="9764" y="7645"/>
                  </a:lnTo>
                  <a:lnTo>
                    <a:pt x="10502" y="7097"/>
                  </a:lnTo>
                  <a:cubicBezTo>
                    <a:pt x="10550" y="7050"/>
                    <a:pt x="10598" y="7002"/>
                    <a:pt x="10598" y="6931"/>
                  </a:cubicBezTo>
                  <a:cubicBezTo>
                    <a:pt x="10598" y="6859"/>
                    <a:pt x="10550" y="6788"/>
                    <a:pt x="10502" y="6764"/>
                  </a:cubicBezTo>
                  <a:lnTo>
                    <a:pt x="9764" y="6216"/>
                  </a:lnTo>
                  <a:lnTo>
                    <a:pt x="9764" y="191"/>
                  </a:lnTo>
                  <a:cubicBezTo>
                    <a:pt x="9764" y="72"/>
                    <a:pt x="9669" y="1"/>
                    <a:pt x="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4156652" y="2950234"/>
              <a:ext cx="14276" cy="15085"/>
            </a:xfrm>
            <a:custGeom>
              <a:rect b="b" l="l" r="r" t="t"/>
              <a:pathLst>
                <a:path extrusionOk="0" h="429" w="406">
                  <a:moveTo>
                    <a:pt x="215" y="0"/>
                  </a:moveTo>
                  <a:cubicBezTo>
                    <a:pt x="143" y="0"/>
                    <a:pt x="96" y="24"/>
                    <a:pt x="48" y="72"/>
                  </a:cubicBezTo>
                  <a:cubicBezTo>
                    <a:pt x="24" y="119"/>
                    <a:pt x="1" y="167"/>
                    <a:pt x="1" y="215"/>
                  </a:cubicBezTo>
                  <a:cubicBezTo>
                    <a:pt x="1" y="262"/>
                    <a:pt x="24" y="334"/>
                    <a:pt x="48" y="358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3" y="429"/>
                    <a:pt x="310" y="405"/>
                    <a:pt x="358" y="358"/>
                  </a:cubicBezTo>
                  <a:cubicBezTo>
                    <a:pt x="382" y="334"/>
                    <a:pt x="405" y="286"/>
                    <a:pt x="405" y="215"/>
                  </a:cubicBezTo>
                  <a:cubicBezTo>
                    <a:pt x="405" y="167"/>
                    <a:pt x="405" y="119"/>
                    <a:pt x="358" y="72"/>
                  </a:cubicBezTo>
                  <a:cubicBezTo>
                    <a:pt x="310" y="24"/>
                    <a:pt x="263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45"/>
          <p:cNvSpPr txBox="1"/>
          <p:nvPr>
            <p:ph idx="1" type="subTitle"/>
          </p:nvPr>
        </p:nvSpPr>
        <p:spPr>
          <a:xfrm>
            <a:off x="1483025" y="4029250"/>
            <a:ext cx="26745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Machine Establishment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6"/>
          <p:cNvSpPr txBox="1"/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68" name="Google Shape;1068;p4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46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070" name="Google Shape;1070;p46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071" name="Google Shape;1071;p46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2" name="Google Shape;1072;p46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3" name="Google Shape;1073;p46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4" name="Google Shape;1074;p46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5" name="Google Shape;1075;p46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6" name="Google Shape;1076;p46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7" name="Google Shape;1077;p46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8" name="Google Shape;1078;p46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79" name="Google Shape;1079;p46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080" name="Google Shape;1080;p46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81" name="Google Shape;1081;p46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7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/>
          <p:nvPr>
            <p:ph idx="6" type="subTitle"/>
          </p:nvPr>
        </p:nvSpPr>
        <p:spPr>
          <a:xfrm>
            <a:off x="4820075" y="3599085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Cost</a:t>
            </a:r>
            <a:endParaRPr/>
          </a:p>
        </p:txBody>
      </p:sp>
      <p:sp>
        <p:nvSpPr>
          <p:cNvPr id="754" name="Google Shape;75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55" name="Google Shape;755;p35"/>
          <p:cNvSpPr txBox="1"/>
          <p:nvPr>
            <p:ph idx="1" type="subTitle"/>
          </p:nvPr>
        </p:nvSpPr>
        <p:spPr>
          <a:xfrm>
            <a:off x="4820075" y="1252841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Reliability</a:t>
            </a:r>
            <a:endParaRPr/>
          </a:p>
        </p:txBody>
      </p:sp>
      <p:sp>
        <p:nvSpPr>
          <p:cNvPr id="756" name="Google Shape;756;p35"/>
          <p:cNvSpPr txBox="1"/>
          <p:nvPr>
            <p:ph idx="2" type="subTitle"/>
          </p:nvPr>
        </p:nvSpPr>
        <p:spPr>
          <a:xfrm>
            <a:off x="4629240" y="1598225"/>
            <a:ext cx="3570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making the MBTA’s service more consistent, they can potentially increase ridership.</a:t>
            </a:r>
            <a:endParaRPr/>
          </a:p>
        </p:txBody>
      </p:sp>
      <p:sp>
        <p:nvSpPr>
          <p:cNvPr id="757" name="Google Shape;757;p35"/>
          <p:cNvSpPr txBox="1"/>
          <p:nvPr>
            <p:ph idx="3" type="subTitle"/>
          </p:nvPr>
        </p:nvSpPr>
        <p:spPr>
          <a:xfrm>
            <a:off x="4631980" y="2803415"/>
            <a:ext cx="35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improving ridership, the MBTA can bring in more revenue.</a:t>
            </a:r>
            <a:endParaRPr/>
          </a:p>
        </p:txBody>
      </p:sp>
      <p:sp>
        <p:nvSpPr>
          <p:cNvPr id="758" name="Google Shape;758;p35"/>
          <p:cNvSpPr txBox="1"/>
          <p:nvPr>
            <p:ph idx="4" type="subTitle"/>
          </p:nvPr>
        </p:nvSpPr>
        <p:spPr>
          <a:xfrm>
            <a:off x="4572000" y="3897450"/>
            <a:ext cx="3897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MBTA is estimated to have a budget deficit of $700 million by 2026. Any recommendations should strongly consider cost.</a:t>
            </a:r>
            <a:endParaRPr/>
          </a:p>
        </p:txBody>
      </p:sp>
      <p:sp>
        <p:nvSpPr>
          <p:cNvPr id="759" name="Google Shape;759;p35"/>
          <p:cNvSpPr txBox="1"/>
          <p:nvPr>
            <p:ph idx="5" type="subTitle"/>
          </p:nvPr>
        </p:nvSpPr>
        <p:spPr>
          <a:xfrm>
            <a:off x="4502550" y="2468788"/>
            <a:ext cx="40365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 Revenue</a:t>
            </a:r>
            <a:endParaRPr sz="1400"/>
          </a:p>
        </p:txBody>
      </p:sp>
      <p:pic>
        <p:nvPicPr>
          <p:cNvPr id="760" name="Google Shape;760;p35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26429" l="0" r="0" t="26424"/>
          <a:stretch/>
        </p:blipFill>
        <p:spPr>
          <a:xfrm>
            <a:off x="1233299" y="3792965"/>
            <a:ext cx="3121500" cy="854100"/>
          </a:xfrm>
          <a:prstGeom prst="roundRect">
            <a:avLst>
              <a:gd fmla="val 16667" name="adj"/>
            </a:avLst>
          </a:prstGeom>
        </p:spPr>
      </p:pic>
      <p:pic>
        <p:nvPicPr>
          <p:cNvPr id="761" name="Google Shape;761;p35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31752" l="0" r="0" t="31749"/>
          <a:stretch/>
        </p:blipFill>
        <p:spPr>
          <a:xfrm>
            <a:off x="1233299" y="2571742"/>
            <a:ext cx="3121500" cy="854100"/>
          </a:xfrm>
          <a:prstGeom prst="roundRect">
            <a:avLst>
              <a:gd fmla="val 16667" name="adj"/>
            </a:avLst>
          </a:prstGeom>
        </p:spPr>
      </p:pic>
      <p:cxnSp>
        <p:nvCxnSpPr>
          <p:cNvPr id="762" name="Google Shape;762;p3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3" name="Google Shape;763;p35"/>
          <p:cNvPicPr preferRelativeResize="0"/>
          <p:nvPr/>
        </p:nvPicPr>
        <p:blipFill rotWithShape="1">
          <a:blip r:embed="rId5">
            <a:alphaModFix/>
          </a:blip>
          <a:srcRect b="35787" l="0" r="0" t="26643"/>
          <a:stretch/>
        </p:blipFill>
        <p:spPr>
          <a:xfrm>
            <a:off x="1233300" y="1431987"/>
            <a:ext cx="3121500" cy="87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cxnSp>
        <p:nvCxnSpPr>
          <p:cNvPr id="769" name="Google Shape;769;p36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36"/>
          <p:cNvSpPr/>
          <p:nvPr/>
        </p:nvSpPr>
        <p:spPr>
          <a:xfrm flipH="1">
            <a:off x="5394275" y="3827100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36"/>
          <p:cNvGrpSpPr/>
          <p:nvPr/>
        </p:nvGrpSpPr>
        <p:grpSpPr>
          <a:xfrm>
            <a:off x="3797054" y="3827077"/>
            <a:ext cx="1451205" cy="464442"/>
            <a:chOff x="314175" y="260575"/>
            <a:chExt cx="1598244" cy="511500"/>
          </a:xfrm>
        </p:grpSpPr>
        <p:sp>
          <p:nvSpPr>
            <p:cNvPr id="772" name="Google Shape;772;p3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36"/>
          <p:cNvSpPr/>
          <p:nvPr/>
        </p:nvSpPr>
        <p:spPr>
          <a:xfrm>
            <a:off x="3797049" y="1748875"/>
            <a:ext cx="11613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6"/>
          <p:cNvGrpSpPr/>
          <p:nvPr/>
        </p:nvGrpSpPr>
        <p:grpSpPr>
          <a:xfrm>
            <a:off x="4522800" y="1846500"/>
            <a:ext cx="289375" cy="291175"/>
            <a:chOff x="1615175" y="4076475"/>
            <a:chExt cx="289375" cy="291175"/>
          </a:xfrm>
        </p:grpSpPr>
        <p:sp>
          <p:nvSpPr>
            <p:cNvPr id="782" name="Google Shape;782;p36"/>
            <p:cNvSpPr/>
            <p:nvPr/>
          </p:nvSpPr>
          <p:spPr>
            <a:xfrm>
              <a:off x="1615175" y="4076475"/>
              <a:ext cx="289375" cy="291175"/>
            </a:xfrm>
            <a:custGeom>
              <a:rect b="b" l="l" r="r" t="t"/>
              <a:pathLst>
                <a:path extrusionOk="0" h="11647" w="11575">
                  <a:moveTo>
                    <a:pt x="10884" y="1192"/>
                  </a:moveTo>
                  <a:cubicBezTo>
                    <a:pt x="11003" y="1358"/>
                    <a:pt x="11098" y="1477"/>
                    <a:pt x="11098" y="1596"/>
                  </a:cubicBezTo>
                  <a:cubicBezTo>
                    <a:pt x="11120" y="1703"/>
                    <a:pt x="11026" y="1791"/>
                    <a:pt x="10921" y="1791"/>
                  </a:cubicBezTo>
                  <a:cubicBezTo>
                    <a:pt x="10909" y="1791"/>
                    <a:pt x="10897" y="1789"/>
                    <a:pt x="10884" y="1787"/>
                  </a:cubicBezTo>
                  <a:lnTo>
                    <a:pt x="1477" y="1787"/>
                  </a:lnTo>
                  <a:lnTo>
                    <a:pt x="1477" y="1192"/>
                  </a:lnTo>
                  <a:close/>
                  <a:moveTo>
                    <a:pt x="8336" y="2382"/>
                  </a:moveTo>
                  <a:lnTo>
                    <a:pt x="8336" y="3930"/>
                  </a:lnTo>
                  <a:cubicBezTo>
                    <a:pt x="7741" y="3645"/>
                    <a:pt x="7098" y="3478"/>
                    <a:pt x="6383" y="3478"/>
                  </a:cubicBezTo>
                  <a:cubicBezTo>
                    <a:pt x="5693" y="3478"/>
                    <a:pt x="5026" y="3645"/>
                    <a:pt x="4454" y="3930"/>
                  </a:cubicBezTo>
                  <a:lnTo>
                    <a:pt x="4454" y="2382"/>
                  </a:lnTo>
                  <a:close/>
                  <a:moveTo>
                    <a:pt x="6288" y="3811"/>
                  </a:moveTo>
                  <a:cubicBezTo>
                    <a:pt x="8312" y="3811"/>
                    <a:pt x="9979" y="5478"/>
                    <a:pt x="9979" y="7502"/>
                  </a:cubicBezTo>
                  <a:cubicBezTo>
                    <a:pt x="9979" y="9527"/>
                    <a:pt x="8312" y="11194"/>
                    <a:pt x="6288" y="11194"/>
                  </a:cubicBezTo>
                  <a:cubicBezTo>
                    <a:pt x="4264" y="11194"/>
                    <a:pt x="2620" y="9527"/>
                    <a:pt x="2620" y="7502"/>
                  </a:cubicBezTo>
                  <a:cubicBezTo>
                    <a:pt x="2620" y="5478"/>
                    <a:pt x="4264" y="3811"/>
                    <a:pt x="6288" y="3811"/>
                  </a:cubicBezTo>
                  <a:close/>
                  <a:moveTo>
                    <a:pt x="215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11384"/>
                  </a:lnTo>
                  <a:cubicBezTo>
                    <a:pt x="1" y="11503"/>
                    <a:pt x="96" y="11599"/>
                    <a:pt x="215" y="11599"/>
                  </a:cubicBezTo>
                  <a:lnTo>
                    <a:pt x="1239" y="11599"/>
                  </a:lnTo>
                  <a:cubicBezTo>
                    <a:pt x="1239" y="11599"/>
                    <a:pt x="1477" y="11527"/>
                    <a:pt x="1477" y="11408"/>
                  </a:cubicBezTo>
                  <a:lnTo>
                    <a:pt x="1477" y="6836"/>
                  </a:lnTo>
                  <a:cubicBezTo>
                    <a:pt x="1477" y="6717"/>
                    <a:pt x="1382" y="6621"/>
                    <a:pt x="1239" y="6621"/>
                  </a:cubicBezTo>
                  <a:cubicBezTo>
                    <a:pt x="1120" y="6621"/>
                    <a:pt x="882" y="6836"/>
                    <a:pt x="882" y="6836"/>
                  </a:cubicBezTo>
                  <a:lnTo>
                    <a:pt x="882" y="11313"/>
                  </a:lnTo>
                  <a:lnTo>
                    <a:pt x="287" y="11313"/>
                  </a:lnTo>
                  <a:lnTo>
                    <a:pt x="287" y="596"/>
                  </a:lnTo>
                  <a:lnTo>
                    <a:pt x="882" y="596"/>
                  </a:lnTo>
                  <a:lnTo>
                    <a:pt x="882" y="1144"/>
                  </a:lnTo>
                  <a:lnTo>
                    <a:pt x="882" y="2049"/>
                  </a:lnTo>
                  <a:lnTo>
                    <a:pt x="882" y="4788"/>
                  </a:lnTo>
                  <a:cubicBezTo>
                    <a:pt x="1025" y="4930"/>
                    <a:pt x="1120" y="5026"/>
                    <a:pt x="1239" y="5026"/>
                  </a:cubicBezTo>
                  <a:cubicBezTo>
                    <a:pt x="1382" y="5026"/>
                    <a:pt x="1477" y="4930"/>
                    <a:pt x="1477" y="4788"/>
                  </a:cubicBezTo>
                  <a:lnTo>
                    <a:pt x="1477" y="2382"/>
                  </a:lnTo>
                  <a:lnTo>
                    <a:pt x="3859" y="2382"/>
                  </a:lnTo>
                  <a:lnTo>
                    <a:pt x="3859" y="4073"/>
                  </a:lnTo>
                  <a:cubicBezTo>
                    <a:pt x="2882" y="4811"/>
                    <a:pt x="2168" y="6074"/>
                    <a:pt x="2168" y="7502"/>
                  </a:cubicBezTo>
                  <a:cubicBezTo>
                    <a:pt x="2168" y="9789"/>
                    <a:pt x="4002" y="11646"/>
                    <a:pt x="6288" y="11646"/>
                  </a:cubicBezTo>
                  <a:cubicBezTo>
                    <a:pt x="8574" y="11646"/>
                    <a:pt x="10432" y="9789"/>
                    <a:pt x="10432" y="7502"/>
                  </a:cubicBezTo>
                  <a:cubicBezTo>
                    <a:pt x="10432" y="6074"/>
                    <a:pt x="9717" y="4811"/>
                    <a:pt x="8622" y="4073"/>
                  </a:cubicBezTo>
                  <a:lnTo>
                    <a:pt x="8622" y="2382"/>
                  </a:lnTo>
                  <a:lnTo>
                    <a:pt x="10884" y="2382"/>
                  </a:lnTo>
                  <a:cubicBezTo>
                    <a:pt x="11265" y="2263"/>
                    <a:pt x="11551" y="1978"/>
                    <a:pt x="11551" y="1596"/>
                  </a:cubicBezTo>
                  <a:cubicBezTo>
                    <a:pt x="11575" y="1215"/>
                    <a:pt x="10884" y="906"/>
                    <a:pt x="10884" y="906"/>
                  </a:cubicBezTo>
                  <a:lnTo>
                    <a:pt x="1477" y="906"/>
                  </a:lnTo>
                  <a:lnTo>
                    <a:pt x="1477" y="239"/>
                  </a:lnTo>
                  <a:cubicBezTo>
                    <a:pt x="1477" y="96"/>
                    <a:pt x="1382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1691975" y="4183050"/>
              <a:ext cx="161375" cy="161375"/>
            </a:xfrm>
            <a:custGeom>
              <a:rect b="b" l="l" r="r" t="t"/>
              <a:pathLst>
                <a:path extrusionOk="0" h="6455" w="6455">
                  <a:moveTo>
                    <a:pt x="3216" y="477"/>
                  </a:moveTo>
                  <a:cubicBezTo>
                    <a:pt x="4740" y="477"/>
                    <a:pt x="6002" y="1715"/>
                    <a:pt x="6002" y="3239"/>
                  </a:cubicBezTo>
                  <a:cubicBezTo>
                    <a:pt x="6002" y="4764"/>
                    <a:pt x="4740" y="6002"/>
                    <a:pt x="3216" y="6002"/>
                  </a:cubicBezTo>
                  <a:cubicBezTo>
                    <a:pt x="1692" y="6002"/>
                    <a:pt x="453" y="4764"/>
                    <a:pt x="453" y="3239"/>
                  </a:cubicBezTo>
                  <a:cubicBezTo>
                    <a:pt x="453" y="1715"/>
                    <a:pt x="1692" y="477"/>
                    <a:pt x="3216" y="477"/>
                  </a:cubicBezTo>
                  <a:close/>
                  <a:moveTo>
                    <a:pt x="3216" y="1"/>
                  </a:moveTo>
                  <a:cubicBezTo>
                    <a:pt x="1454" y="1"/>
                    <a:pt x="1" y="1453"/>
                    <a:pt x="1" y="3239"/>
                  </a:cubicBezTo>
                  <a:cubicBezTo>
                    <a:pt x="1" y="5026"/>
                    <a:pt x="1430" y="6454"/>
                    <a:pt x="3216" y="6454"/>
                  </a:cubicBezTo>
                  <a:cubicBezTo>
                    <a:pt x="5002" y="6454"/>
                    <a:pt x="6455" y="5026"/>
                    <a:pt x="6455" y="3239"/>
                  </a:cubicBezTo>
                  <a:cubicBezTo>
                    <a:pt x="6455" y="1453"/>
                    <a:pt x="5002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1734850" y="4221750"/>
              <a:ext cx="80400" cy="59575"/>
            </a:xfrm>
            <a:custGeom>
              <a:rect b="b" l="l" r="r" t="t"/>
              <a:pathLst>
                <a:path extrusionOk="0" h="2383" w="3216">
                  <a:moveTo>
                    <a:pt x="1501" y="1453"/>
                  </a:moveTo>
                  <a:cubicBezTo>
                    <a:pt x="1620" y="1453"/>
                    <a:pt x="1739" y="1572"/>
                    <a:pt x="1739" y="1691"/>
                  </a:cubicBezTo>
                  <a:cubicBezTo>
                    <a:pt x="1739" y="1811"/>
                    <a:pt x="1620" y="1906"/>
                    <a:pt x="1501" y="1906"/>
                  </a:cubicBezTo>
                  <a:cubicBezTo>
                    <a:pt x="1382" y="1906"/>
                    <a:pt x="1287" y="1811"/>
                    <a:pt x="1287" y="1691"/>
                  </a:cubicBezTo>
                  <a:cubicBezTo>
                    <a:pt x="1287" y="1572"/>
                    <a:pt x="1382" y="1453"/>
                    <a:pt x="1501" y="1453"/>
                  </a:cubicBezTo>
                  <a:close/>
                  <a:moveTo>
                    <a:pt x="2957" y="1"/>
                  </a:moveTo>
                  <a:cubicBezTo>
                    <a:pt x="2900" y="1"/>
                    <a:pt x="2846" y="24"/>
                    <a:pt x="2811" y="72"/>
                  </a:cubicBezTo>
                  <a:lnTo>
                    <a:pt x="1787" y="1072"/>
                  </a:lnTo>
                  <a:cubicBezTo>
                    <a:pt x="1715" y="1025"/>
                    <a:pt x="1620" y="1001"/>
                    <a:pt x="1501" y="1001"/>
                  </a:cubicBezTo>
                  <a:cubicBezTo>
                    <a:pt x="1215" y="1001"/>
                    <a:pt x="953" y="1191"/>
                    <a:pt x="858" y="1334"/>
                  </a:cubicBezTo>
                  <a:lnTo>
                    <a:pt x="215" y="1334"/>
                  </a:lnTo>
                  <a:cubicBezTo>
                    <a:pt x="96" y="1453"/>
                    <a:pt x="1" y="1572"/>
                    <a:pt x="1" y="1691"/>
                  </a:cubicBezTo>
                  <a:cubicBezTo>
                    <a:pt x="1" y="1811"/>
                    <a:pt x="96" y="1906"/>
                    <a:pt x="215" y="1930"/>
                  </a:cubicBezTo>
                  <a:lnTo>
                    <a:pt x="858" y="1930"/>
                  </a:lnTo>
                  <a:cubicBezTo>
                    <a:pt x="953" y="2192"/>
                    <a:pt x="1215" y="2382"/>
                    <a:pt x="1501" y="2382"/>
                  </a:cubicBezTo>
                  <a:cubicBezTo>
                    <a:pt x="1882" y="2382"/>
                    <a:pt x="2192" y="2072"/>
                    <a:pt x="2192" y="1691"/>
                  </a:cubicBezTo>
                  <a:cubicBezTo>
                    <a:pt x="2192" y="1596"/>
                    <a:pt x="2168" y="1477"/>
                    <a:pt x="2120" y="1406"/>
                  </a:cubicBezTo>
                  <a:lnTo>
                    <a:pt x="3120" y="405"/>
                  </a:lnTo>
                  <a:cubicBezTo>
                    <a:pt x="3216" y="310"/>
                    <a:pt x="3216" y="167"/>
                    <a:pt x="3120" y="72"/>
                  </a:cubicBezTo>
                  <a:cubicBezTo>
                    <a:pt x="3073" y="24"/>
                    <a:pt x="3013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1767000" y="4206275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7" y="0"/>
                    <a:pt x="96" y="24"/>
                    <a:pt x="48" y="48"/>
                  </a:cubicBezTo>
                  <a:cubicBezTo>
                    <a:pt x="24" y="96"/>
                    <a:pt x="1" y="167"/>
                    <a:pt x="1" y="215"/>
                  </a:cubicBezTo>
                  <a:cubicBezTo>
                    <a:pt x="1" y="286"/>
                    <a:pt x="24" y="334"/>
                    <a:pt x="48" y="381"/>
                  </a:cubicBezTo>
                  <a:cubicBezTo>
                    <a:pt x="96" y="429"/>
                    <a:pt x="167" y="453"/>
                    <a:pt x="215" y="453"/>
                  </a:cubicBezTo>
                  <a:cubicBezTo>
                    <a:pt x="286" y="453"/>
                    <a:pt x="334" y="429"/>
                    <a:pt x="382" y="381"/>
                  </a:cubicBezTo>
                  <a:cubicBezTo>
                    <a:pt x="429" y="334"/>
                    <a:pt x="453" y="286"/>
                    <a:pt x="453" y="215"/>
                  </a:cubicBezTo>
                  <a:cubicBezTo>
                    <a:pt x="453" y="167"/>
                    <a:pt x="429" y="96"/>
                    <a:pt x="382" y="48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767000" y="4310450"/>
              <a:ext cx="11350" cy="11350"/>
            </a:xfrm>
            <a:custGeom>
              <a:rect b="b" l="l" r="r" t="t"/>
              <a:pathLst>
                <a:path extrusionOk="0" h="454" w="454">
                  <a:moveTo>
                    <a:pt x="215" y="1"/>
                  </a:moveTo>
                  <a:cubicBezTo>
                    <a:pt x="167" y="1"/>
                    <a:pt x="96" y="25"/>
                    <a:pt x="48" y="72"/>
                  </a:cubicBezTo>
                  <a:cubicBezTo>
                    <a:pt x="24" y="120"/>
                    <a:pt x="1" y="168"/>
                    <a:pt x="1" y="239"/>
                  </a:cubicBezTo>
                  <a:cubicBezTo>
                    <a:pt x="1" y="287"/>
                    <a:pt x="24" y="358"/>
                    <a:pt x="48" y="382"/>
                  </a:cubicBezTo>
                  <a:cubicBezTo>
                    <a:pt x="96" y="430"/>
                    <a:pt x="167" y="453"/>
                    <a:pt x="215" y="453"/>
                  </a:cubicBezTo>
                  <a:cubicBezTo>
                    <a:pt x="286" y="453"/>
                    <a:pt x="334" y="430"/>
                    <a:pt x="382" y="382"/>
                  </a:cubicBezTo>
                  <a:cubicBezTo>
                    <a:pt x="429" y="358"/>
                    <a:pt x="453" y="287"/>
                    <a:pt x="453" y="239"/>
                  </a:cubicBezTo>
                  <a:cubicBezTo>
                    <a:pt x="453" y="168"/>
                    <a:pt x="429" y="120"/>
                    <a:pt x="382" y="72"/>
                  </a:cubicBezTo>
                  <a:cubicBezTo>
                    <a:pt x="334" y="25"/>
                    <a:pt x="286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819400" y="4258075"/>
              <a:ext cx="10725" cy="11325"/>
            </a:xfrm>
            <a:custGeom>
              <a:rect b="b" l="l" r="r" t="t"/>
              <a:pathLst>
                <a:path extrusionOk="0" h="453" w="429">
                  <a:moveTo>
                    <a:pt x="215" y="0"/>
                  </a:moveTo>
                  <a:cubicBezTo>
                    <a:pt x="167" y="0"/>
                    <a:pt x="96" y="24"/>
                    <a:pt x="48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8"/>
                    <a:pt x="48" y="405"/>
                  </a:cubicBezTo>
                  <a:cubicBezTo>
                    <a:pt x="96" y="429"/>
                    <a:pt x="143" y="453"/>
                    <a:pt x="215" y="453"/>
                  </a:cubicBezTo>
                  <a:cubicBezTo>
                    <a:pt x="262" y="453"/>
                    <a:pt x="334" y="429"/>
                    <a:pt x="381" y="405"/>
                  </a:cubicBezTo>
                  <a:cubicBezTo>
                    <a:pt x="405" y="358"/>
                    <a:pt x="429" y="286"/>
                    <a:pt x="429" y="238"/>
                  </a:cubicBezTo>
                  <a:cubicBezTo>
                    <a:pt x="429" y="167"/>
                    <a:pt x="405" y="119"/>
                    <a:pt x="381" y="72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714600" y="4258075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8" y="0"/>
                    <a:pt x="96" y="24"/>
                    <a:pt x="72" y="72"/>
                  </a:cubicBezTo>
                  <a:cubicBezTo>
                    <a:pt x="25" y="119"/>
                    <a:pt x="1" y="167"/>
                    <a:pt x="1" y="238"/>
                  </a:cubicBezTo>
                  <a:cubicBezTo>
                    <a:pt x="1" y="286"/>
                    <a:pt x="25" y="358"/>
                    <a:pt x="72" y="405"/>
                  </a:cubicBezTo>
                  <a:cubicBezTo>
                    <a:pt x="96" y="429"/>
                    <a:pt x="168" y="453"/>
                    <a:pt x="215" y="453"/>
                  </a:cubicBezTo>
                  <a:cubicBezTo>
                    <a:pt x="287" y="453"/>
                    <a:pt x="334" y="429"/>
                    <a:pt x="382" y="405"/>
                  </a:cubicBezTo>
                  <a:cubicBezTo>
                    <a:pt x="430" y="358"/>
                    <a:pt x="453" y="286"/>
                    <a:pt x="453" y="238"/>
                  </a:cubicBezTo>
                  <a:cubicBezTo>
                    <a:pt x="453" y="167"/>
                    <a:pt x="430" y="119"/>
                    <a:pt x="382" y="72"/>
                  </a:cubicBezTo>
                  <a:cubicBezTo>
                    <a:pt x="334" y="24"/>
                    <a:pt x="28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640775" y="4216400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8" y="0"/>
                    <a:pt x="96" y="24"/>
                    <a:pt x="72" y="72"/>
                  </a:cubicBezTo>
                  <a:cubicBezTo>
                    <a:pt x="25" y="96"/>
                    <a:pt x="1" y="167"/>
                    <a:pt x="1" y="215"/>
                  </a:cubicBezTo>
                  <a:cubicBezTo>
                    <a:pt x="1" y="286"/>
                    <a:pt x="25" y="334"/>
                    <a:pt x="72" y="381"/>
                  </a:cubicBezTo>
                  <a:cubicBezTo>
                    <a:pt x="96" y="429"/>
                    <a:pt x="168" y="453"/>
                    <a:pt x="215" y="453"/>
                  </a:cubicBezTo>
                  <a:cubicBezTo>
                    <a:pt x="287" y="453"/>
                    <a:pt x="334" y="429"/>
                    <a:pt x="382" y="381"/>
                  </a:cubicBezTo>
                  <a:cubicBezTo>
                    <a:pt x="430" y="334"/>
                    <a:pt x="453" y="286"/>
                    <a:pt x="453" y="215"/>
                  </a:cubicBezTo>
                  <a:cubicBezTo>
                    <a:pt x="453" y="167"/>
                    <a:pt x="430" y="96"/>
                    <a:pt x="382" y="72"/>
                  </a:cubicBezTo>
                  <a:cubicBezTo>
                    <a:pt x="334" y="24"/>
                    <a:pt x="28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36"/>
          <p:cNvGrpSpPr/>
          <p:nvPr/>
        </p:nvGrpSpPr>
        <p:grpSpPr>
          <a:xfrm>
            <a:off x="3964350" y="1824475"/>
            <a:ext cx="298300" cy="306650"/>
            <a:chOff x="1056725" y="4054450"/>
            <a:chExt cx="298300" cy="306650"/>
          </a:xfrm>
        </p:grpSpPr>
        <p:sp>
          <p:nvSpPr>
            <p:cNvPr id="791" name="Google Shape;791;p36"/>
            <p:cNvSpPr/>
            <p:nvPr/>
          </p:nvSpPr>
          <p:spPr>
            <a:xfrm>
              <a:off x="1056725" y="4054450"/>
              <a:ext cx="141725" cy="304850"/>
            </a:xfrm>
            <a:custGeom>
              <a:rect b="b" l="l" r="r" t="t"/>
              <a:pathLst>
                <a:path extrusionOk="0" h="12194" w="5669">
                  <a:moveTo>
                    <a:pt x="4026" y="596"/>
                  </a:moveTo>
                  <a:cubicBezTo>
                    <a:pt x="4502" y="644"/>
                    <a:pt x="4907" y="977"/>
                    <a:pt x="5026" y="1477"/>
                  </a:cubicBezTo>
                  <a:lnTo>
                    <a:pt x="596" y="1477"/>
                  </a:lnTo>
                  <a:lnTo>
                    <a:pt x="596" y="596"/>
                  </a:lnTo>
                  <a:close/>
                  <a:moveTo>
                    <a:pt x="4478" y="1787"/>
                  </a:moveTo>
                  <a:lnTo>
                    <a:pt x="4478" y="2382"/>
                  </a:lnTo>
                  <a:lnTo>
                    <a:pt x="2978" y="2382"/>
                  </a:lnTo>
                  <a:lnTo>
                    <a:pt x="2978" y="1787"/>
                  </a:lnTo>
                  <a:close/>
                  <a:moveTo>
                    <a:pt x="4764" y="2978"/>
                  </a:moveTo>
                  <a:lnTo>
                    <a:pt x="4764" y="3859"/>
                  </a:lnTo>
                  <a:lnTo>
                    <a:pt x="2692" y="3859"/>
                  </a:lnTo>
                  <a:lnTo>
                    <a:pt x="2692" y="2978"/>
                  </a:lnTo>
                  <a:close/>
                  <a:moveTo>
                    <a:pt x="4978" y="9217"/>
                  </a:moveTo>
                  <a:cubicBezTo>
                    <a:pt x="5192" y="9217"/>
                    <a:pt x="5359" y="9384"/>
                    <a:pt x="5359" y="9598"/>
                  </a:cubicBezTo>
                  <a:lnTo>
                    <a:pt x="5359" y="9812"/>
                  </a:lnTo>
                  <a:lnTo>
                    <a:pt x="596" y="9812"/>
                  </a:lnTo>
                  <a:lnTo>
                    <a:pt x="596" y="9217"/>
                  </a:lnTo>
                  <a:close/>
                  <a:moveTo>
                    <a:pt x="4764" y="10122"/>
                  </a:moveTo>
                  <a:lnTo>
                    <a:pt x="4764" y="11598"/>
                  </a:lnTo>
                  <a:lnTo>
                    <a:pt x="596" y="11598"/>
                  </a:lnTo>
                  <a:lnTo>
                    <a:pt x="596" y="101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11956"/>
                  </a:lnTo>
                  <a:cubicBezTo>
                    <a:pt x="1" y="12098"/>
                    <a:pt x="96" y="12194"/>
                    <a:pt x="239" y="12194"/>
                  </a:cubicBezTo>
                  <a:lnTo>
                    <a:pt x="4835" y="12194"/>
                  </a:lnTo>
                  <a:cubicBezTo>
                    <a:pt x="4954" y="12194"/>
                    <a:pt x="5073" y="12098"/>
                    <a:pt x="5073" y="11956"/>
                  </a:cubicBezTo>
                  <a:lnTo>
                    <a:pt x="5073" y="10122"/>
                  </a:lnTo>
                  <a:lnTo>
                    <a:pt x="5431" y="10122"/>
                  </a:lnTo>
                  <a:cubicBezTo>
                    <a:pt x="5550" y="10122"/>
                    <a:pt x="5669" y="10003"/>
                    <a:pt x="5669" y="9884"/>
                  </a:cubicBezTo>
                  <a:lnTo>
                    <a:pt x="5669" y="9455"/>
                  </a:lnTo>
                  <a:cubicBezTo>
                    <a:pt x="5669" y="9003"/>
                    <a:pt x="5288" y="8622"/>
                    <a:pt x="4811" y="8622"/>
                  </a:cubicBezTo>
                  <a:lnTo>
                    <a:pt x="1787" y="8622"/>
                  </a:lnTo>
                  <a:lnTo>
                    <a:pt x="1787" y="6359"/>
                  </a:lnTo>
                  <a:cubicBezTo>
                    <a:pt x="1573" y="6216"/>
                    <a:pt x="1477" y="6121"/>
                    <a:pt x="1358" y="6121"/>
                  </a:cubicBezTo>
                  <a:cubicBezTo>
                    <a:pt x="1215" y="6121"/>
                    <a:pt x="1192" y="6359"/>
                    <a:pt x="1192" y="6359"/>
                  </a:cubicBezTo>
                  <a:lnTo>
                    <a:pt x="1192" y="8622"/>
                  </a:lnTo>
                  <a:lnTo>
                    <a:pt x="596" y="8622"/>
                  </a:lnTo>
                  <a:lnTo>
                    <a:pt x="596" y="1787"/>
                  </a:lnTo>
                  <a:lnTo>
                    <a:pt x="1192" y="1787"/>
                  </a:lnTo>
                  <a:lnTo>
                    <a:pt x="1192" y="4264"/>
                  </a:lnTo>
                  <a:cubicBezTo>
                    <a:pt x="1120" y="4383"/>
                    <a:pt x="1215" y="4478"/>
                    <a:pt x="1358" y="4478"/>
                  </a:cubicBezTo>
                  <a:cubicBezTo>
                    <a:pt x="1477" y="4478"/>
                    <a:pt x="1787" y="4264"/>
                    <a:pt x="1787" y="4264"/>
                  </a:cubicBezTo>
                  <a:lnTo>
                    <a:pt x="1787" y="1787"/>
                  </a:lnTo>
                  <a:lnTo>
                    <a:pt x="2382" y="1787"/>
                  </a:lnTo>
                  <a:lnTo>
                    <a:pt x="2382" y="2382"/>
                  </a:lnTo>
                  <a:lnTo>
                    <a:pt x="2287" y="2382"/>
                  </a:lnTo>
                  <a:cubicBezTo>
                    <a:pt x="2144" y="2454"/>
                    <a:pt x="2049" y="2549"/>
                    <a:pt x="2097" y="2668"/>
                  </a:cubicBezTo>
                  <a:lnTo>
                    <a:pt x="2097" y="3978"/>
                  </a:lnTo>
                  <a:cubicBezTo>
                    <a:pt x="2049" y="4097"/>
                    <a:pt x="2287" y="4168"/>
                    <a:pt x="2287" y="4168"/>
                  </a:cubicBezTo>
                  <a:lnTo>
                    <a:pt x="4978" y="4168"/>
                  </a:lnTo>
                  <a:cubicBezTo>
                    <a:pt x="4978" y="4168"/>
                    <a:pt x="5216" y="4097"/>
                    <a:pt x="5073" y="3978"/>
                  </a:cubicBezTo>
                  <a:lnTo>
                    <a:pt x="5073" y="2668"/>
                  </a:lnTo>
                  <a:cubicBezTo>
                    <a:pt x="5216" y="2549"/>
                    <a:pt x="5097" y="2454"/>
                    <a:pt x="4978" y="2382"/>
                  </a:cubicBezTo>
                  <a:lnTo>
                    <a:pt x="4764" y="2382"/>
                  </a:lnTo>
                  <a:lnTo>
                    <a:pt x="4764" y="1787"/>
                  </a:lnTo>
                  <a:lnTo>
                    <a:pt x="5288" y="1787"/>
                  </a:lnTo>
                  <a:cubicBezTo>
                    <a:pt x="5407" y="1787"/>
                    <a:pt x="5502" y="1668"/>
                    <a:pt x="5502" y="1549"/>
                  </a:cubicBezTo>
                  <a:cubicBezTo>
                    <a:pt x="5502" y="691"/>
                    <a:pt x="4811" y="1"/>
                    <a:pt x="3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221650" y="4249150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67" y="0"/>
                    <a:pt x="120" y="24"/>
                    <a:pt x="72" y="72"/>
                  </a:cubicBezTo>
                  <a:cubicBezTo>
                    <a:pt x="24" y="119"/>
                    <a:pt x="1" y="167"/>
                    <a:pt x="1" y="238"/>
                  </a:cubicBezTo>
                  <a:cubicBezTo>
                    <a:pt x="1" y="286"/>
                    <a:pt x="24" y="357"/>
                    <a:pt x="72" y="405"/>
                  </a:cubicBezTo>
                  <a:cubicBezTo>
                    <a:pt x="120" y="429"/>
                    <a:pt x="167" y="476"/>
                    <a:pt x="239" y="476"/>
                  </a:cubicBezTo>
                  <a:cubicBezTo>
                    <a:pt x="286" y="476"/>
                    <a:pt x="358" y="429"/>
                    <a:pt x="405" y="405"/>
                  </a:cubicBezTo>
                  <a:cubicBezTo>
                    <a:pt x="453" y="357"/>
                    <a:pt x="477" y="286"/>
                    <a:pt x="477" y="238"/>
                  </a:cubicBezTo>
                  <a:cubicBezTo>
                    <a:pt x="477" y="167"/>
                    <a:pt x="453" y="119"/>
                    <a:pt x="405" y="72"/>
                  </a:cubicBezTo>
                  <a:cubicBezTo>
                    <a:pt x="358" y="24"/>
                    <a:pt x="286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1321675" y="4249150"/>
              <a:ext cx="11325" cy="11925"/>
            </a:xfrm>
            <a:custGeom>
              <a:rect b="b" l="l" r="r" t="t"/>
              <a:pathLst>
                <a:path extrusionOk="0" h="477" w="453">
                  <a:moveTo>
                    <a:pt x="239" y="0"/>
                  </a:moveTo>
                  <a:cubicBezTo>
                    <a:pt x="167" y="0"/>
                    <a:pt x="119" y="24"/>
                    <a:pt x="72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7"/>
                    <a:pt x="72" y="405"/>
                  </a:cubicBezTo>
                  <a:cubicBezTo>
                    <a:pt x="119" y="453"/>
                    <a:pt x="167" y="476"/>
                    <a:pt x="239" y="476"/>
                  </a:cubicBezTo>
                  <a:cubicBezTo>
                    <a:pt x="286" y="476"/>
                    <a:pt x="358" y="453"/>
                    <a:pt x="381" y="405"/>
                  </a:cubicBezTo>
                  <a:cubicBezTo>
                    <a:pt x="429" y="357"/>
                    <a:pt x="453" y="286"/>
                    <a:pt x="453" y="238"/>
                  </a:cubicBezTo>
                  <a:cubicBezTo>
                    <a:pt x="453" y="167"/>
                    <a:pt x="429" y="119"/>
                    <a:pt x="381" y="72"/>
                  </a:cubicBezTo>
                  <a:cubicBezTo>
                    <a:pt x="358" y="24"/>
                    <a:pt x="286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197250" y="4121125"/>
              <a:ext cx="157775" cy="239975"/>
            </a:xfrm>
            <a:custGeom>
              <a:rect b="b" l="l" r="r" t="t"/>
              <a:pathLst>
                <a:path extrusionOk="0" h="9599" w="6311">
                  <a:moveTo>
                    <a:pt x="913" y="312"/>
                  </a:moveTo>
                  <a:cubicBezTo>
                    <a:pt x="605" y="331"/>
                    <a:pt x="346" y="574"/>
                    <a:pt x="334" y="905"/>
                  </a:cubicBezTo>
                  <a:lnTo>
                    <a:pt x="334" y="905"/>
                  </a:lnTo>
                  <a:cubicBezTo>
                    <a:pt x="482" y="668"/>
                    <a:pt x="680" y="465"/>
                    <a:pt x="913" y="312"/>
                  </a:cubicBezTo>
                  <a:close/>
                  <a:moveTo>
                    <a:pt x="4858" y="6550"/>
                  </a:moveTo>
                  <a:lnTo>
                    <a:pt x="5025" y="7145"/>
                  </a:lnTo>
                  <a:lnTo>
                    <a:pt x="1286" y="7145"/>
                  </a:lnTo>
                  <a:lnTo>
                    <a:pt x="1453" y="6550"/>
                  </a:lnTo>
                  <a:close/>
                  <a:moveTo>
                    <a:pt x="5168" y="7741"/>
                  </a:moveTo>
                  <a:lnTo>
                    <a:pt x="5335" y="8336"/>
                  </a:lnTo>
                  <a:lnTo>
                    <a:pt x="977" y="8336"/>
                  </a:lnTo>
                  <a:lnTo>
                    <a:pt x="1167" y="7741"/>
                  </a:lnTo>
                  <a:close/>
                  <a:moveTo>
                    <a:pt x="1953" y="1"/>
                  </a:moveTo>
                  <a:cubicBezTo>
                    <a:pt x="1570" y="1"/>
                    <a:pt x="1213" y="115"/>
                    <a:pt x="913" y="312"/>
                  </a:cubicBezTo>
                  <a:lnTo>
                    <a:pt x="913" y="312"/>
                  </a:lnTo>
                  <a:cubicBezTo>
                    <a:pt x="926" y="311"/>
                    <a:pt x="939" y="311"/>
                    <a:pt x="953" y="311"/>
                  </a:cubicBezTo>
                  <a:lnTo>
                    <a:pt x="5073" y="311"/>
                  </a:lnTo>
                  <a:cubicBezTo>
                    <a:pt x="5406" y="311"/>
                    <a:pt x="5692" y="573"/>
                    <a:pt x="5692" y="930"/>
                  </a:cubicBezTo>
                  <a:lnTo>
                    <a:pt x="5692" y="5693"/>
                  </a:lnTo>
                  <a:cubicBezTo>
                    <a:pt x="5692" y="5836"/>
                    <a:pt x="5573" y="5955"/>
                    <a:pt x="5430" y="5955"/>
                  </a:cubicBezTo>
                  <a:lnTo>
                    <a:pt x="953" y="5955"/>
                  </a:lnTo>
                  <a:cubicBezTo>
                    <a:pt x="595" y="5955"/>
                    <a:pt x="334" y="5693"/>
                    <a:pt x="334" y="5359"/>
                  </a:cubicBezTo>
                  <a:lnTo>
                    <a:pt x="334" y="930"/>
                  </a:lnTo>
                  <a:cubicBezTo>
                    <a:pt x="334" y="921"/>
                    <a:pt x="334" y="913"/>
                    <a:pt x="334" y="905"/>
                  </a:cubicBezTo>
                  <a:lnTo>
                    <a:pt x="334" y="905"/>
                  </a:lnTo>
                  <a:cubicBezTo>
                    <a:pt x="153" y="1196"/>
                    <a:pt x="48" y="1540"/>
                    <a:pt x="48" y="1906"/>
                  </a:cubicBezTo>
                  <a:lnTo>
                    <a:pt x="48" y="5597"/>
                  </a:lnTo>
                  <a:cubicBezTo>
                    <a:pt x="48" y="6097"/>
                    <a:pt x="381" y="6502"/>
                    <a:pt x="834" y="6645"/>
                  </a:cubicBezTo>
                  <a:lnTo>
                    <a:pt x="48" y="9289"/>
                  </a:lnTo>
                  <a:cubicBezTo>
                    <a:pt x="0" y="9408"/>
                    <a:pt x="72" y="9551"/>
                    <a:pt x="214" y="9574"/>
                  </a:cubicBezTo>
                  <a:cubicBezTo>
                    <a:pt x="214" y="9598"/>
                    <a:pt x="238" y="9598"/>
                    <a:pt x="262" y="9598"/>
                  </a:cubicBezTo>
                  <a:cubicBezTo>
                    <a:pt x="381" y="9598"/>
                    <a:pt x="453" y="9527"/>
                    <a:pt x="500" y="9431"/>
                  </a:cubicBezTo>
                  <a:lnTo>
                    <a:pt x="643" y="8931"/>
                  </a:lnTo>
                  <a:lnTo>
                    <a:pt x="5692" y="8931"/>
                  </a:lnTo>
                  <a:lnTo>
                    <a:pt x="5835" y="9431"/>
                  </a:lnTo>
                  <a:cubicBezTo>
                    <a:pt x="5858" y="9527"/>
                    <a:pt x="5954" y="9598"/>
                    <a:pt x="6049" y="9598"/>
                  </a:cubicBezTo>
                  <a:cubicBezTo>
                    <a:pt x="6073" y="9598"/>
                    <a:pt x="6097" y="9598"/>
                    <a:pt x="6120" y="9574"/>
                  </a:cubicBezTo>
                  <a:cubicBezTo>
                    <a:pt x="6240" y="9551"/>
                    <a:pt x="6311" y="9408"/>
                    <a:pt x="6287" y="9289"/>
                  </a:cubicBezTo>
                  <a:lnTo>
                    <a:pt x="5501" y="6645"/>
                  </a:lnTo>
                  <a:cubicBezTo>
                    <a:pt x="5954" y="6502"/>
                    <a:pt x="6287" y="6097"/>
                    <a:pt x="6287" y="5597"/>
                  </a:cubicBezTo>
                  <a:lnTo>
                    <a:pt x="6287" y="1906"/>
                  </a:lnTo>
                  <a:cubicBezTo>
                    <a:pt x="6287" y="858"/>
                    <a:pt x="5430" y="1"/>
                    <a:pt x="4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1220450" y="4165800"/>
              <a:ext cx="111375" cy="74425"/>
            </a:xfrm>
            <a:custGeom>
              <a:rect b="b" l="l" r="r" t="t"/>
              <a:pathLst>
                <a:path extrusionOk="0" h="2977" w="4455">
                  <a:moveTo>
                    <a:pt x="2216" y="595"/>
                  </a:moveTo>
                  <a:lnTo>
                    <a:pt x="596" y="2215"/>
                  </a:lnTo>
                  <a:lnTo>
                    <a:pt x="596" y="595"/>
                  </a:lnTo>
                  <a:close/>
                  <a:moveTo>
                    <a:pt x="3787" y="310"/>
                  </a:moveTo>
                  <a:lnTo>
                    <a:pt x="1692" y="2381"/>
                  </a:lnTo>
                  <a:lnTo>
                    <a:pt x="739" y="2381"/>
                  </a:lnTo>
                  <a:lnTo>
                    <a:pt x="2835" y="310"/>
                  </a:lnTo>
                  <a:close/>
                  <a:moveTo>
                    <a:pt x="3883" y="810"/>
                  </a:moveTo>
                  <a:lnTo>
                    <a:pt x="3883" y="2381"/>
                  </a:lnTo>
                  <a:lnTo>
                    <a:pt x="2311" y="2381"/>
                  </a:lnTo>
                  <a:lnTo>
                    <a:pt x="3883" y="810"/>
                  </a:lnTo>
                  <a:close/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lnTo>
                    <a:pt x="1" y="2739"/>
                  </a:lnTo>
                  <a:lnTo>
                    <a:pt x="1" y="2763"/>
                  </a:lnTo>
                  <a:cubicBezTo>
                    <a:pt x="1" y="2763"/>
                    <a:pt x="1" y="2786"/>
                    <a:pt x="1" y="2786"/>
                  </a:cubicBezTo>
                  <a:cubicBezTo>
                    <a:pt x="1" y="2810"/>
                    <a:pt x="1" y="2810"/>
                    <a:pt x="1" y="2810"/>
                  </a:cubicBezTo>
                  <a:cubicBezTo>
                    <a:pt x="1" y="2834"/>
                    <a:pt x="25" y="2834"/>
                    <a:pt x="25" y="2834"/>
                  </a:cubicBezTo>
                  <a:cubicBezTo>
                    <a:pt x="25" y="2834"/>
                    <a:pt x="25" y="2858"/>
                    <a:pt x="25" y="2858"/>
                  </a:cubicBezTo>
                  <a:cubicBezTo>
                    <a:pt x="25" y="2858"/>
                    <a:pt x="25" y="2882"/>
                    <a:pt x="49" y="2882"/>
                  </a:cubicBezTo>
                  <a:cubicBezTo>
                    <a:pt x="49" y="2905"/>
                    <a:pt x="72" y="2905"/>
                    <a:pt x="72" y="2905"/>
                  </a:cubicBezTo>
                  <a:lnTo>
                    <a:pt x="96" y="2929"/>
                  </a:lnTo>
                  <a:cubicBezTo>
                    <a:pt x="120" y="2929"/>
                    <a:pt x="120" y="2929"/>
                    <a:pt x="120" y="2953"/>
                  </a:cubicBezTo>
                  <a:lnTo>
                    <a:pt x="168" y="2953"/>
                  </a:lnTo>
                  <a:cubicBezTo>
                    <a:pt x="168" y="2953"/>
                    <a:pt x="168" y="2977"/>
                    <a:pt x="168" y="2977"/>
                  </a:cubicBezTo>
                  <a:lnTo>
                    <a:pt x="4240" y="2977"/>
                  </a:lnTo>
                  <a:cubicBezTo>
                    <a:pt x="4359" y="2977"/>
                    <a:pt x="4454" y="2882"/>
                    <a:pt x="4454" y="2739"/>
                  </a:cubicBezTo>
                  <a:lnTo>
                    <a:pt x="4454" y="310"/>
                  </a:lnTo>
                  <a:lnTo>
                    <a:pt x="4454" y="238"/>
                  </a:lnTo>
                  <a:cubicBezTo>
                    <a:pt x="4454" y="119"/>
                    <a:pt x="4359" y="0"/>
                    <a:pt x="4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1084725" y="4181275"/>
              <a:ext cx="11325" cy="11325"/>
            </a:xfrm>
            <a:custGeom>
              <a:rect b="b" l="l" r="r" t="t"/>
              <a:pathLst>
                <a:path extrusionOk="0" h="453" w="453">
                  <a:moveTo>
                    <a:pt x="238" y="0"/>
                  </a:moveTo>
                  <a:cubicBezTo>
                    <a:pt x="167" y="0"/>
                    <a:pt x="119" y="24"/>
                    <a:pt x="72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7"/>
                    <a:pt x="72" y="405"/>
                  </a:cubicBezTo>
                  <a:cubicBezTo>
                    <a:pt x="119" y="429"/>
                    <a:pt x="167" y="453"/>
                    <a:pt x="238" y="453"/>
                  </a:cubicBezTo>
                  <a:cubicBezTo>
                    <a:pt x="286" y="453"/>
                    <a:pt x="357" y="429"/>
                    <a:pt x="405" y="405"/>
                  </a:cubicBezTo>
                  <a:cubicBezTo>
                    <a:pt x="429" y="357"/>
                    <a:pt x="453" y="286"/>
                    <a:pt x="453" y="238"/>
                  </a:cubicBezTo>
                  <a:cubicBezTo>
                    <a:pt x="453" y="167"/>
                    <a:pt x="429" y="119"/>
                    <a:pt x="405" y="72"/>
                  </a:cubicBezTo>
                  <a:cubicBezTo>
                    <a:pt x="357" y="24"/>
                    <a:pt x="28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36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MBTA offers select datasets that they record publicly. We investigated their gated station entry data and headway data.</a:t>
            </a:r>
            <a:endParaRPr/>
          </a:p>
        </p:txBody>
      </p:sp>
      <p:pic>
        <p:nvPicPr>
          <p:cNvPr id="798" name="Google Shape;79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417" r="20417" t="0"/>
          <a:stretch/>
        </p:blipFill>
        <p:spPr>
          <a:xfrm>
            <a:off x="943600" y="1316725"/>
            <a:ext cx="2565600" cy="3252300"/>
          </a:xfrm>
          <a:prstGeom prst="roundRect">
            <a:avLst>
              <a:gd fmla="val 1131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/>
          <p:nvPr>
            <p:ph idx="1" type="subTitle"/>
          </p:nvPr>
        </p:nvSpPr>
        <p:spPr>
          <a:xfrm>
            <a:off x="588950" y="2282749"/>
            <a:ext cx="3407700" cy="15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Headway is the amount of time or distance between two trains.</a:t>
            </a:r>
            <a:endParaRPr sz="2000"/>
          </a:p>
        </p:txBody>
      </p:sp>
      <p:sp>
        <p:nvSpPr>
          <p:cNvPr id="804" name="Google Shape;80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HEADWAY</a:t>
            </a:r>
            <a:endParaRPr/>
          </a:p>
        </p:txBody>
      </p:sp>
      <p:sp>
        <p:nvSpPr>
          <p:cNvPr id="805" name="Google Shape;805;p3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6" name="Google Shape;806;p37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7" name="Google Shape;807;p37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08" name="Google Shape;808;p37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09" name="Google Shape;809;p37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7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16" name="Google Shape;816;p37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8" name="Google Shape;818;p37"/>
          <p:cNvSpPr/>
          <p:nvPr/>
        </p:nvSpPr>
        <p:spPr>
          <a:xfrm>
            <a:off x="879550" y="40623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37"/>
          <p:cNvGrpSpPr/>
          <p:nvPr/>
        </p:nvGrpSpPr>
        <p:grpSpPr>
          <a:xfrm>
            <a:off x="2733753" y="4000247"/>
            <a:ext cx="1262900" cy="588900"/>
            <a:chOff x="2733753" y="4000247"/>
            <a:chExt cx="1262900" cy="588900"/>
          </a:xfrm>
        </p:grpSpPr>
        <p:sp>
          <p:nvSpPr>
            <p:cNvPr id="820" name="Google Shape;820;p37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7"/>
          <p:cNvSpPr/>
          <p:nvPr/>
        </p:nvSpPr>
        <p:spPr>
          <a:xfrm flipH="1">
            <a:off x="2252753" y="1634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" name="Google Shape;823;p37"/>
          <p:cNvGrpSpPr/>
          <p:nvPr/>
        </p:nvGrpSpPr>
        <p:grpSpPr>
          <a:xfrm>
            <a:off x="879550" y="1572647"/>
            <a:ext cx="1262900" cy="588900"/>
            <a:chOff x="879550" y="1572647"/>
            <a:chExt cx="1262900" cy="588900"/>
          </a:xfrm>
        </p:grpSpPr>
        <p:sp>
          <p:nvSpPr>
            <p:cNvPr id="824" name="Google Shape;824;p37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37"/>
          <p:cNvSpPr/>
          <p:nvPr/>
        </p:nvSpPr>
        <p:spPr>
          <a:xfrm flipH="1" rot="5400000">
            <a:off x="5478276" y="410360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7"/>
          <p:cNvSpPr/>
          <p:nvPr/>
        </p:nvSpPr>
        <p:spPr>
          <a:xfrm flipH="1" rot="5400000">
            <a:off x="4544525" y="2929150"/>
            <a:ext cx="33846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6115775" y="1734975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9" name="Google Shape;829;p37"/>
          <p:cNvSpPr/>
          <p:nvPr/>
        </p:nvSpPr>
        <p:spPr>
          <a:xfrm flipH="1" rot="5400000">
            <a:off x="5478276" y="17460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7"/>
          <p:cNvSpPr txBox="1"/>
          <p:nvPr/>
        </p:nvSpPr>
        <p:spPr>
          <a:xfrm>
            <a:off x="6445475" y="1650675"/>
            <a:ext cx="1328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Amory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1" name="Google Shape;831;p37"/>
          <p:cNvSpPr txBox="1"/>
          <p:nvPr/>
        </p:nvSpPr>
        <p:spPr>
          <a:xfrm>
            <a:off x="6389825" y="2716225"/>
            <a:ext cx="15249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2 left Amory Street 5 minutes ago.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So, Train 1 has 5 minutes of headway.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2" name="Google Shape;832;p37"/>
          <p:cNvSpPr txBox="1"/>
          <p:nvPr/>
        </p:nvSpPr>
        <p:spPr>
          <a:xfrm>
            <a:off x="4955375" y="1650800"/>
            <a:ext cx="74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1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3" name="Google Shape;833;p37"/>
          <p:cNvSpPr/>
          <p:nvPr/>
        </p:nvSpPr>
        <p:spPr>
          <a:xfrm rot="5400000">
            <a:off x="5580575" y="2944525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4" name="Google Shape;834;p37"/>
          <p:cNvSpPr txBox="1"/>
          <p:nvPr/>
        </p:nvSpPr>
        <p:spPr>
          <a:xfrm>
            <a:off x="6445475" y="3817400"/>
            <a:ext cx="1413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5" name="Google Shape;835;p37"/>
          <p:cNvSpPr txBox="1"/>
          <p:nvPr/>
        </p:nvSpPr>
        <p:spPr>
          <a:xfrm>
            <a:off x="4882475" y="4008350"/>
            <a:ext cx="74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2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6" name="Google Shape;836;p37"/>
          <p:cNvSpPr txBox="1"/>
          <p:nvPr/>
        </p:nvSpPr>
        <p:spPr>
          <a:xfrm>
            <a:off x="4833275" y="2761000"/>
            <a:ext cx="987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7" name="Google Shape;837;p37"/>
          <p:cNvSpPr/>
          <p:nvPr/>
        </p:nvSpPr>
        <p:spPr>
          <a:xfrm rot="-5400000">
            <a:off x="5580575" y="2897050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8"/>
          <p:cNvSpPr txBox="1"/>
          <p:nvPr>
            <p:ph type="title"/>
          </p:nvPr>
        </p:nvSpPr>
        <p:spPr>
          <a:xfrm>
            <a:off x="279425" y="1334925"/>
            <a:ext cx="52263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OVERVIEW OF MBTA CONSISTENCY</a:t>
            </a:r>
            <a:endParaRPr/>
          </a:p>
        </p:txBody>
      </p:sp>
      <p:sp>
        <p:nvSpPr>
          <p:cNvPr id="843" name="Google Shape;843;p38"/>
          <p:cNvSpPr txBox="1"/>
          <p:nvPr>
            <p:ph idx="1" type="subTitle"/>
          </p:nvPr>
        </p:nvSpPr>
        <p:spPr>
          <a:xfrm>
            <a:off x="531425" y="191122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https://public.tableau.com/app/profile/barrett.ratzlaff/viz/MBTAHeadwayDashboard/EDADashboard?publish=yes</a:t>
            </a:r>
            <a:r>
              <a:rPr lang="en"/>
              <a:t> </a:t>
            </a:r>
            <a:endParaRPr/>
          </a:p>
        </p:txBody>
      </p:sp>
      <p:pic>
        <p:nvPicPr>
          <p:cNvPr id="844" name="Google Shape;844;p3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0291" r="20291" t="0"/>
          <a:stretch/>
        </p:blipFill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found very little correlation between slower headway and station entries. People still rely on the MBTA’s service, despite it not being 100% reliable.</a:t>
            </a:r>
            <a:endParaRPr/>
          </a:p>
        </p:txBody>
      </p:sp>
      <p:sp>
        <p:nvSpPr>
          <p:cNvPr id="850" name="Google Shape;850;p39"/>
          <p:cNvSpPr txBox="1"/>
          <p:nvPr>
            <p:ph type="title"/>
          </p:nvPr>
        </p:nvSpPr>
        <p:spPr>
          <a:xfrm>
            <a:off x="817425" y="1577875"/>
            <a:ext cx="7687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PEOPLE NEED THE T</a:t>
            </a:r>
            <a:endParaRPr sz="4200"/>
          </a:p>
        </p:txBody>
      </p:sp>
      <p:sp>
        <p:nvSpPr>
          <p:cNvPr id="851" name="Google Shape;851;p39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39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3" name="Google Shape;853;p39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854" name="Google Shape;854;p39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855" name="Google Shape;855;p39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9" name="Google Shape;859;p39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39"/>
          <p:cNvGrpSpPr/>
          <p:nvPr/>
        </p:nvGrpSpPr>
        <p:grpSpPr>
          <a:xfrm>
            <a:off x="417154" y="507802"/>
            <a:ext cx="1451205" cy="464442"/>
            <a:chOff x="314175" y="260575"/>
            <a:chExt cx="1598244" cy="511500"/>
          </a:xfrm>
        </p:grpSpPr>
        <p:sp>
          <p:nvSpPr>
            <p:cNvPr id="861" name="Google Shape;861;p3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0"/>
          <p:cNvSpPr txBox="1"/>
          <p:nvPr>
            <p:ph type="title"/>
          </p:nvPr>
        </p:nvSpPr>
        <p:spPr>
          <a:xfrm>
            <a:off x="720000" y="134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VARIABILITY</a:t>
            </a:r>
            <a:endParaRPr/>
          </a:p>
        </p:txBody>
      </p:sp>
      <p:sp>
        <p:nvSpPr>
          <p:cNvPr id="874" name="Google Shape;874;p40"/>
          <p:cNvSpPr/>
          <p:nvPr/>
        </p:nvSpPr>
        <p:spPr>
          <a:xfrm>
            <a:off x="7650436" y="18765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40"/>
          <p:cNvCxnSpPr/>
          <p:nvPr/>
        </p:nvCxnSpPr>
        <p:spPr>
          <a:xfrm>
            <a:off x="417150" y="746938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6" name="Google Shape;876;p40"/>
          <p:cNvGrpSpPr/>
          <p:nvPr/>
        </p:nvGrpSpPr>
        <p:grpSpPr>
          <a:xfrm>
            <a:off x="7809691" y="271982"/>
            <a:ext cx="757877" cy="297880"/>
            <a:chOff x="7784216" y="590969"/>
            <a:chExt cx="757877" cy="297880"/>
          </a:xfrm>
        </p:grpSpPr>
        <p:grpSp>
          <p:nvGrpSpPr>
            <p:cNvPr id="877" name="Google Shape;877;p40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878" name="Google Shape;878;p40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886" name="Google Shape;886;p40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887" name="Google Shape;887;p40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889" name="Google Shape;889;p40"/>
          <p:cNvSpPr/>
          <p:nvPr/>
        </p:nvSpPr>
        <p:spPr>
          <a:xfrm flipH="1" rot="5400000">
            <a:off x="5002226" y="30137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0"/>
          <p:cNvSpPr/>
          <p:nvPr/>
        </p:nvSpPr>
        <p:spPr>
          <a:xfrm flipH="1" rot="5400000">
            <a:off x="3312275" y="2480600"/>
            <a:ext cx="33738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0"/>
          <p:cNvSpPr/>
          <p:nvPr/>
        </p:nvSpPr>
        <p:spPr>
          <a:xfrm>
            <a:off x="4878125" y="1291825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2" name="Google Shape;892;p40"/>
          <p:cNvSpPr/>
          <p:nvPr/>
        </p:nvSpPr>
        <p:spPr>
          <a:xfrm flipH="1" rot="5400000">
            <a:off x="5002226" y="12610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0"/>
          <p:cNvSpPr txBox="1"/>
          <p:nvPr/>
        </p:nvSpPr>
        <p:spPr>
          <a:xfrm>
            <a:off x="2743425" y="1207525"/>
            <a:ext cx="198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Washington</a:t>
            </a: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Headway: 5 minutes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4" name="Google Shape;894;p40"/>
          <p:cNvSpPr/>
          <p:nvPr/>
        </p:nvSpPr>
        <p:spPr>
          <a:xfrm rot="5400000">
            <a:off x="5104525" y="2178188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5" name="Google Shape;895;p40"/>
          <p:cNvSpPr/>
          <p:nvPr/>
        </p:nvSpPr>
        <p:spPr>
          <a:xfrm>
            <a:off x="4878125" y="3008250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6" name="Google Shape;896;p40"/>
          <p:cNvSpPr txBox="1"/>
          <p:nvPr/>
        </p:nvSpPr>
        <p:spPr>
          <a:xfrm>
            <a:off x="2786225" y="2839650"/>
            <a:ext cx="198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Warren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Headway: 7 minutes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7" name="Google Shape;897;p40"/>
          <p:cNvSpPr txBox="1"/>
          <p:nvPr/>
        </p:nvSpPr>
        <p:spPr>
          <a:xfrm>
            <a:off x="6567400" y="1972100"/>
            <a:ext cx="19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headway changed by +2 minutes between stations. Why?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8" name="Google Shape;898;p40"/>
          <p:cNvSpPr/>
          <p:nvPr/>
        </p:nvSpPr>
        <p:spPr>
          <a:xfrm rot="10800000">
            <a:off x="5874250" y="1810950"/>
            <a:ext cx="242100" cy="7056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9" name="Google Shape;899;p40"/>
          <p:cNvSpPr/>
          <p:nvPr/>
        </p:nvSpPr>
        <p:spPr>
          <a:xfrm flipH="1">
            <a:off x="5873950" y="2353850"/>
            <a:ext cx="242400" cy="349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0" name="Google Shape;900;p40"/>
          <p:cNvSpPr/>
          <p:nvPr/>
        </p:nvSpPr>
        <p:spPr>
          <a:xfrm flipH="1">
            <a:off x="6033524" y="2210300"/>
            <a:ext cx="4515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0"/>
          <p:cNvSpPr txBox="1"/>
          <p:nvPr/>
        </p:nvSpPr>
        <p:spPr>
          <a:xfrm>
            <a:off x="481225" y="1457550"/>
            <a:ext cx="20388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Looking at the headway per stop only gives a snapshot of  Green-B Line Service.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1"/>
          <p:cNvSpPr txBox="1"/>
          <p:nvPr>
            <p:ph type="title"/>
          </p:nvPr>
        </p:nvSpPr>
        <p:spPr>
          <a:xfrm>
            <a:off x="285350" y="4536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INTERSECTIONS</a:t>
            </a: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41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9" name="Google Shape;909;p41"/>
          <p:cNvGrpSpPr/>
          <p:nvPr/>
        </p:nvGrpSpPr>
        <p:grpSpPr>
          <a:xfrm>
            <a:off x="7784216" y="590969"/>
            <a:ext cx="757877" cy="297880"/>
            <a:chOff x="7784216" y="590969"/>
            <a:chExt cx="757877" cy="297880"/>
          </a:xfrm>
        </p:grpSpPr>
        <p:grpSp>
          <p:nvGrpSpPr>
            <p:cNvPr id="910" name="Google Shape;910;p41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911" name="Google Shape;911;p41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3" name="Google Shape;913;p41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4" name="Google Shape;914;p41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5" name="Google Shape;915;p41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6" name="Google Shape;916;p41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919" name="Google Shape;919;p41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922" name="Google Shape;922;p41"/>
          <p:cNvSpPr/>
          <p:nvPr/>
        </p:nvSpPr>
        <p:spPr>
          <a:xfrm flipH="1" rot="5400000">
            <a:off x="3192000" y="2621950"/>
            <a:ext cx="28563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1"/>
          <p:cNvSpPr/>
          <p:nvPr/>
        </p:nvSpPr>
        <p:spPr>
          <a:xfrm flipH="1" rot="5400000">
            <a:off x="4191301" y="1747629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1"/>
          <p:cNvSpPr/>
          <p:nvPr/>
        </p:nvSpPr>
        <p:spPr>
          <a:xfrm flipH="1" rot="10800000">
            <a:off x="2581350" y="2459225"/>
            <a:ext cx="40776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1"/>
          <p:cNvSpPr txBox="1"/>
          <p:nvPr/>
        </p:nvSpPr>
        <p:spPr>
          <a:xfrm>
            <a:off x="417150" y="2099900"/>
            <a:ext cx="18984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There are two different flows of traffic, and one is parallel with the trolley.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9144000" y="1843550"/>
            <a:ext cx="331200" cy="186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7" name="Google Shape;927;p41"/>
          <p:cNvSpPr/>
          <p:nvPr/>
        </p:nvSpPr>
        <p:spPr>
          <a:xfrm>
            <a:off x="9143988" y="2111225"/>
            <a:ext cx="331200" cy="186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8" name="Google Shape;928;p41"/>
          <p:cNvSpPr/>
          <p:nvPr/>
        </p:nvSpPr>
        <p:spPr>
          <a:xfrm rot="5400000">
            <a:off x="4780350" y="1665200"/>
            <a:ext cx="331200" cy="186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9" name="Google Shape;929;p41"/>
          <p:cNvSpPr/>
          <p:nvPr/>
        </p:nvSpPr>
        <p:spPr>
          <a:xfrm rot="5400000">
            <a:off x="4780350" y="2098438"/>
            <a:ext cx="331200" cy="18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0" name="Google Shape;930;p41"/>
          <p:cNvSpPr/>
          <p:nvPr/>
        </p:nvSpPr>
        <p:spPr>
          <a:xfrm rot="5400000">
            <a:off x="5078250" y="1649650"/>
            <a:ext cx="331200" cy="1863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1" name="Google Shape;931;p41"/>
          <p:cNvSpPr/>
          <p:nvPr/>
        </p:nvSpPr>
        <p:spPr>
          <a:xfrm>
            <a:off x="9221450" y="1843550"/>
            <a:ext cx="331200" cy="1863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2" name="Google Shape;932;p41"/>
          <p:cNvSpPr/>
          <p:nvPr/>
        </p:nvSpPr>
        <p:spPr>
          <a:xfrm>
            <a:off x="9349925" y="2098450"/>
            <a:ext cx="331200" cy="1863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3" name="Google Shape;933;p41"/>
          <p:cNvSpPr/>
          <p:nvPr/>
        </p:nvSpPr>
        <p:spPr>
          <a:xfrm>
            <a:off x="5150700" y="2004575"/>
            <a:ext cx="186300" cy="3312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4" name="Google Shape;934;p41"/>
          <p:cNvSpPr/>
          <p:nvPr/>
        </p:nvSpPr>
        <p:spPr>
          <a:xfrm rot="5400000">
            <a:off x="4161900" y="3457125"/>
            <a:ext cx="331200" cy="1863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5" name="Google Shape;935;p41"/>
          <p:cNvSpPr/>
          <p:nvPr/>
        </p:nvSpPr>
        <p:spPr>
          <a:xfrm rot="5400000">
            <a:off x="3828000" y="3839500"/>
            <a:ext cx="331200" cy="186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1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apid Transit Railroad Project Proposal by Slidesgo">
  <a:themeElements>
    <a:clrScheme name="Simple Light">
      <a:dk1>
        <a:srgbClr val="FCFCFC"/>
      </a:dk1>
      <a:lt1>
        <a:srgbClr val="212121"/>
      </a:lt1>
      <a:dk2>
        <a:srgbClr val="00843D"/>
      </a:dk2>
      <a:lt2>
        <a:srgbClr val="81C29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